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40" r:id="rId79"/>
  </p:sldIdLst>
  <p:sldSz cx="18288000" cy="10287000"/>
  <p:notesSz cx="6858000" cy="9144000"/>
  <p:embeddedFontLst>
    <p:embeddedFont>
      <p:font typeface="Genty Sans" panose="020B0604020202020204" charset="0"/>
      <p:regular r:id="rId80"/>
    </p:embeddedFont>
    <p:embeddedFont>
      <p:font typeface="Montserrat" pitchFamily="2" charset="0"/>
      <p:regular r:id="rId81"/>
      <p:bold r:id="rId82"/>
      <p:italic r:id="rId83"/>
      <p:boldItalic r:id="rId84"/>
    </p:embeddedFont>
    <p:embeddedFont>
      <p:font typeface="Varela Round" panose="00000500000000000000" pitchFamily="2" charset="-79"/>
      <p:regular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5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sv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svg"/><Relationship Id="rId7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.svg"/><Relationship Id="rId7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1.svg"/><Relationship Id="rId7" Type="http://schemas.openxmlformats.org/officeDocument/2006/relationships/image" Target="../media/image4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1.svg"/><Relationship Id="rId7" Type="http://schemas.openxmlformats.org/officeDocument/2006/relationships/image" Target="../media/image4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1.svg"/><Relationship Id="rId7" Type="http://schemas.openxmlformats.org/officeDocument/2006/relationships/image" Target="../media/image4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1.svg"/><Relationship Id="rId7" Type="http://schemas.openxmlformats.org/officeDocument/2006/relationships/image" Target="../media/image4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5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Relationship Id="rId14" Type="http://schemas.openxmlformats.org/officeDocument/2006/relationships/image" Target="../media/image9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7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Relationship Id="rId1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Relationship Id="rId1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0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0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0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0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0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1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13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15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1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1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1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1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2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2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2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2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2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2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2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2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31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3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32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3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3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svg"/><Relationship Id="rId7" Type="http://schemas.openxmlformats.org/officeDocument/2006/relationships/image" Target="../media/image23.svg"/><Relationship Id="rId12" Type="http://schemas.openxmlformats.org/officeDocument/2006/relationships/image" Target="../media/image13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2.sv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2.svg"/><Relationship Id="rId3" Type="http://schemas.openxmlformats.org/officeDocument/2006/relationships/image" Target="../media/image138.svg"/><Relationship Id="rId7" Type="http://schemas.openxmlformats.org/officeDocument/2006/relationships/image" Target="../media/image52.svg"/><Relationship Id="rId12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140.svg"/><Relationship Id="rId5" Type="http://schemas.openxmlformats.org/officeDocument/2006/relationships/image" Target="../media/image9.svg"/><Relationship Id="rId15" Type="http://schemas.openxmlformats.org/officeDocument/2006/relationships/image" Target="../media/image144.svg"/><Relationship Id="rId10" Type="http://schemas.openxmlformats.org/officeDocument/2006/relationships/image" Target="../media/image139.png"/><Relationship Id="rId4" Type="http://schemas.openxmlformats.org/officeDocument/2006/relationships/image" Target="../media/image8.png"/><Relationship Id="rId9" Type="http://schemas.openxmlformats.org/officeDocument/2006/relationships/image" Target="../media/image23.svg"/><Relationship Id="rId1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7568" y="6723394"/>
            <a:ext cx="5312535" cy="4114800"/>
          </a:xfrm>
          <a:custGeom>
            <a:avLst/>
            <a:gdLst/>
            <a:ahLst/>
            <a:cxnLst/>
            <a:rect l="l" t="t" r="r" b="b"/>
            <a:pathLst>
              <a:path w="5312535" h="4114800">
                <a:moveTo>
                  <a:pt x="0" y="0"/>
                </a:moveTo>
                <a:lnTo>
                  <a:pt x="5312536" y="0"/>
                </a:lnTo>
                <a:lnTo>
                  <a:pt x="5312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84867" y="693585"/>
            <a:ext cx="9364406" cy="9212235"/>
          </a:xfrm>
          <a:custGeom>
            <a:avLst/>
            <a:gdLst/>
            <a:ahLst/>
            <a:cxnLst/>
            <a:rect l="l" t="t" r="r" b="b"/>
            <a:pathLst>
              <a:path w="9364406" h="9212235">
                <a:moveTo>
                  <a:pt x="0" y="0"/>
                </a:moveTo>
                <a:lnTo>
                  <a:pt x="9364406" y="0"/>
                </a:lnTo>
                <a:lnTo>
                  <a:pt x="9364406" y="9212235"/>
                </a:lnTo>
                <a:lnTo>
                  <a:pt x="0" y="9212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25" y="7348205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43995" y="443757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9" y="0"/>
                </a:lnTo>
                <a:lnTo>
                  <a:pt x="549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43995" y="1025785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43995" y="-104746"/>
            <a:ext cx="7315200" cy="2261062"/>
          </a:xfrm>
          <a:custGeom>
            <a:avLst/>
            <a:gdLst/>
            <a:ahLst/>
            <a:cxnLst/>
            <a:rect l="l" t="t" r="r" b="b"/>
            <a:pathLst>
              <a:path w="7315200" h="2261062">
                <a:moveTo>
                  <a:pt x="0" y="0"/>
                </a:moveTo>
                <a:lnTo>
                  <a:pt x="7315200" y="0"/>
                </a:lnTo>
                <a:lnTo>
                  <a:pt x="7315200" y="2261062"/>
                </a:lnTo>
                <a:lnTo>
                  <a:pt x="0" y="2261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764743" y="-654161"/>
            <a:ext cx="4891844" cy="4114800"/>
          </a:xfrm>
          <a:custGeom>
            <a:avLst/>
            <a:gdLst/>
            <a:ahLst/>
            <a:cxnLst/>
            <a:rect l="l" t="t" r="r" b="b"/>
            <a:pathLst>
              <a:path w="4891844" h="4114800">
                <a:moveTo>
                  <a:pt x="0" y="0"/>
                </a:moveTo>
                <a:lnTo>
                  <a:pt x="4891843" y="0"/>
                </a:lnTo>
                <a:lnTo>
                  <a:pt x="48918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3357" y="-302318"/>
            <a:ext cx="11487426" cy="10589318"/>
          </a:xfrm>
          <a:custGeom>
            <a:avLst/>
            <a:gdLst/>
            <a:ahLst/>
            <a:cxnLst/>
            <a:rect l="l" t="t" r="r" b="b"/>
            <a:pathLst>
              <a:path w="11487426" h="10589318">
                <a:moveTo>
                  <a:pt x="0" y="0"/>
                </a:moveTo>
                <a:lnTo>
                  <a:pt x="11487426" y="0"/>
                </a:lnTo>
                <a:lnTo>
                  <a:pt x="11487426" y="10589318"/>
                </a:lnTo>
                <a:lnTo>
                  <a:pt x="0" y="105893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84867" y="2564130"/>
            <a:ext cx="9572703" cy="280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6DC"/>
                </a:solidFill>
                <a:latin typeface="Genty Sans"/>
              </a:rPr>
              <a:t>THE EXPENSE TRACKER APP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73769" y="-1425196"/>
            <a:ext cx="4880758" cy="5026998"/>
          </a:xfrm>
          <a:custGeom>
            <a:avLst/>
            <a:gdLst/>
            <a:ahLst/>
            <a:cxnLst/>
            <a:rect l="l" t="t" r="r" b="b"/>
            <a:pathLst>
              <a:path w="4880758" h="5026998">
                <a:moveTo>
                  <a:pt x="0" y="0"/>
                </a:moveTo>
                <a:lnTo>
                  <a:pt x="4880758" y="0"/>
                </a:lnTo>
                <a:lnTo>
                  <a:pt x="4880758" y="5026998"/>
                </a:lnTo>
                <a:lnTo>
                  <a:pt x="0" y="502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24093" y="2939794"/>
            <a:ext cx="8820650" cy="5420097"/>
          </a:xfrm>
          <a:custGeom>
            <a:avLst/>
            <a:gdLst/>
            <a:ahLst/>
            <a:cxnLst/>
            <a:rect l="l" t="t" r="r" b="b"/>
            <a:pathLst>
              <a:path w="8820650" h="5420097">
                <a:moveTo>
                  <a:pt x="0" y="0"/>
                </a:moveTo>
                <a:lnTo>
                  <a:pt x="8820651" y="0"/>
                </a:lnTo>
                <a:lnTo>
                  <a:pt x="8820651" y="5420096"/>
                </a:lnTo>
                <a:lnTo>
                  <a:pt x="0" y="542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3035" y="8048679"/>
            <a:ext cx="7314395" cy="622422"/>
          </a:xfrm>
          <a:custGeom>
            <a:avLst/>
            <a:gdLst/>
            <a:ahLst/>
            <a:cxnLst/>
            <a:rect l="l" t="t" r="r" b="b"/>
            <a:pathLst>
              <a:path w="7314395" h="622422">
                <a:moveTo>
                  <a:pt x="0" y="0"/>
                </a:moveTo>
                <a:lnTo>
                  <a:pt x="7314395" y="0"/>
                </a:lnTo>
                <a:lnTo>
                  <a:pt x="7314395" y="622422"/>
                </a:lnTo>
                <a:lnTo>
                  <a:pt x="0" y="622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0" r="-3040" b="-2500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86308" y="649067"/>
            <a:ext cx="11872937" cy="2027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4"/>
              </a:lnSpc>
            </a:pPr>
            <a:r>
              <a:rPr lang="en-US" sz="5831">
                <a:solidFill>
                  <a:srgbClr val="4D3B08"/>
                </a:solidFill>
                <a:latin typeface="Genty Sans"/>
              </a:rPr>
              <a:t>Adding Global Colors &amp; Editing Navigation Configuration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18782" y="8888730"/>
            <a:ext cx="7204581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How to create global colors?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074" y="3461933"/>
            <a:ext cx="8166317" cy="409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 - Create a new file called </a:t>
            </a:r>
            <a:r>
              <a:rPr lang="en-US" sz="3899">
                <a:solidFill>
                  <a:srgbClr val="FF3131"/>
                </a:solidFill>
                <a:latin typeface="Varela Round"/>
              </a:rPr>
              <a:t>styles.js</a:t>
            </a:r>
            <a:r>
              <a:rPr lang="en-US" sz="3899">
                <a:solidFill>
                  <a:srgbClr val="4D3B08"/>
                </a:solidFill>
                <a:latin typeface="Varela Round"/>
              </a:rPr>
              <a:t> </a:t>
            </a:r>
          </a:p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 - Define an object that holds your color values. Each key-value pair represents a color</a:t>
            </a:r>
          </a:p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 - Import </a:t>
            </a:r>
            <a:r>
              <a:rPr lang="en-US" sz="3899">
                <a:solidFill>
                  <a:srgbClr val="FF3131"/>
                </a:solidFill>
                <a:latin typeface="Varela Round"/>
              </a:rPr>
              <a:t>GlobalStyles</a:t>
            </a:r>
            <a:r>
              <a:rPr lang="en-US" sz="3899">
                <a:solidFill>
                  <a:srgbClr val="4D3B08"/>
                </a:solidFill>
                <a:latin typeface="Varela Round"/>
              </a:rPr>
              <a:t> wherever you need to use global colors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857" y="9715500"/>
            <a:ext cx="4524801" cy="42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2"/>
              </a:lnSpc>
            </a:pPr>
            <a:r>
              <a:rPr lang="en-US" sz="2516">
                <a:solidFill>
                  <a:srgbClr val="4D3B08"/>
                </a:solidFill>
                <a:latin typeface="Varela Round"/>
              </a:rPr>
              <a:t>#1 Navigation Setup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6308" y="649067"/>
            <a:ext cx="11872937" cy="2027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4"/>
              </a:lnSpc>
            </a:pPr>
            <a:r>
              <a:rPr lang="en-US" sz="5831">
                <a:solidFill>
                  <a:srgbClr val="4D3B08"/>
                </a:solidFill>
                <a:latin typeface="Genty Sans"/>
              </a:rPr>
              <a:t>Adding Global Colors &amp; Editing Navigation Configuration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6849468" y="8242780"/>
            <a:ext cx="4589064" cy="4088439"/>
          </a:xfrm>
          <a:custGeom>
            <a:avLst/>
            <a:gdLst/>
            <a:ahLst/>
            <a:cxnLst/>
            <a:rect l="l" t="t" r="r" b="b"/>
            <a:pathLst>
              <a:path w="4589064" h="4088439">
                <a:moveTo>
                  <a:pt x="0" y="0"/>
                </a:moveTo>
                <a:lnTo>
                  <a:pt x="4589064" y="0"/>
                </a:lnTo>
                <a:lnTo>
                  <a:pt x="4589064" y="4088440"/>
                </a:lnTo>
                <a:lnTo>
                  <a:pt x="0" y="408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73769" y="-1425196"/>
            <a:ext cx="4880758" cy="5026998"/>
          </a:xfrm>
          <a:custGeom>
            <a:avLst/>
            <a:gdLst/>
            <a:ahLst/>
            <a:cxnLst/>
            <a:rect l="l" t="t" r="r" b="b"/>
            <a:pathLst>
              <a:path w="4880758" h="5026998">
                <a:moveTo>
                  <a:pt x="0" y="0"/>
                </a:moveTo>
                <a:lnTo>
                  <a:pt x="4880758" y="0"/>
                </a:lnTo>
                <a:lnTo>
                  <a:pt x="4880758" y="5026998"/>
                </a:lnTo>
                <a:lnTo>
                  <a:pt x="0" y="502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9814" y="3485875"/>
            <a:ext cx="10399307" cy="3451148"/>
          </a:xfrm>
          <a:custGeom>
            <a:avLst/>
            <a:gdLst/>
            <a:ahLst/>
            <a:cxnLst/>
            <a:rect l="l" t="t" r="r" b="b"/>
            <a:pathLst>
              <a:path w="10399307" h="3451148">
                <a:moveTo>
                  <a:pt x="0" y="0"/>
                </a:moveTo>
                <a:lnTo>
                  <a:pt x="10399308" y="0"/>
                </a:lnTo>
                <a:lnTo>
                  <a:pt x="10399308" y="3451148"/>
                </a:lnTo>
                <a:lnTo>
                  <a:pt x="0" y="3451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90728" y="7427958"/>
            <a:ext cx="12751734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This code add the style for the BottomTabs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6857" y="9715500"/>
            <a:ext cx="4524801" cy="42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2"/>
              </a:lnSpc>
            </a:pPr>
            <a:r>
              <a:rPr lang="en-US" sz="2516">
                <a:solidFill>
                  <a:srgbClr val="4D3B08"/>
                </a:solidFill>
                <a:latin typeface="Varela Round"/>
              </a:rPr>
              <a:t>#1 Navigation Setup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73769" y="-1425196"/>
            <a:ext cx="4880758" cy="5026998"/>
          </a:xfrm>
          <a:custGeom>
            <a:avLst/>
            <a:gdLst/>
            <a:ahLst/>
            <a:cxnLst/>
            <a:rect l="l" t="t" r="r" b="b"/>
            <a:pathLst>
              <a:path w="4880758" h="5026998">
                <a:moveTo>
                  <a:pt x="0" y="0"/>
                </a:moveTo>
                <a:lnTo>
                  <a:pt x="4880758" y="0"/>
                </a:lnTo>
                <a:lnTo>
                  <a:pt x="4880758" y="5026998"/>
                </a:lnTo>
                <a:lnTo>
                  <a:pt x="0" y="502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7722" y="4152500"/>
            <a:ext cx="9149835" cy="4281942"/>
          </a:xfrm>
          <a:custGeom>
            <a:avLst/>
            <a:gdLst/>
            <a:ahLst/>
            <a:cxnLst/>
            <a:rect l="l" t="t" r="r" b="b"/>
            <a:pathLst>
              <a:path w="9149835" h="4281942">
                <a:moveTo>
                  <a:pt x="0" y="0"/>
                </a:moveTo>
                <a:lnTo>
                  <a:pt x="9149834" y="0"/>
                </a:lnTo>
                <a:lnTo>
                  <a:pt x="9149834" y="4281942"/>
                </a:lnTo>
                <a:lnTo>
                  <a:pt x="0" y="4281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753662" y="4076300"/>
            <a:ext cx="6725887" cy="409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To add the style for each Screen, you can add the code after “ component”. For example this code add style for Recent Expenses Screen.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1743" y="649067"/>
            <a:ext cx="11872937" cy="2027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4"/>
              </a:lnSpc>
            </a:pPr>
            <a:r>
              <a:rPr lang="en-US" sz="5831">
                <a:solidFill>
                  <a:srgbClr val="4D3B08"/>
                </a:solidFill>
                <a:latin typeface="Genty Sans"/>
              </a:rPr>
              <a:t>Adding Global Colors &amp; Editing Navigation Configuration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857" y="9715500"/>
            <a:ext cx="4524801" cy="42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2"/>
              </a:lnSpc>
            </a:pPr>
            <a:r>
              <a:rPr lang="en-US" sz="2516">
                <a:solidFill>
                  <a:srgbClr val="4D3B08"/>
                </a:solidFill>
                <a:latin typeface="Varela Round"/>
              </a:rPr>
              <a:t>#1 Navigation Setup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08749" y="4127253"/>
            <a:ext cx="5582747" cy="3073647"/>
          </a:xfrm>
          <a:custGeom>
            <a:avLst/>
            <a:gdLst/>
            <a:ahLst/>
            <a:cxnLst/>
            <a:rect l="l" t="t" r="r" b="b"/>
            <a:pathLst>
              <a:path w="5582747" h="3073647">
                <a:moveTo>
                  <a:pt x="0" y="0"/>
                </a:moveTo>
                <a:lnTo>
                  <a:pt x="5582747" y="0"/>
                </a:lnTo>
                <a:lnTo>
                  <a:pt x="5582747" y="3073647"/>
                </a:lnTo>
                <a:lnTo>
                  <a:pt x="0" y="307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04875"/>
            <a:ext cx="14352147" cy="215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6"/>
              </a:lnSpc>
            </a:pPr>
            <a:r>
              <a:rPr lang="en-US" sz="6175">
                <a:solidFill>
                  <a:srgbClr val="4D3B08"/>
                </a:solidFill>
                <a:latin typeface="Genty Sans"/>
              </a:rPr>
              <a:t>Creating Key App Components to Display Expenses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65973" y="4220100"/>
            <a:ext cx="6687594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Create 3 file js in components:  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ExpensesList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ExpensesOutput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ExpensesSummary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4D3B08"/>
              </a:solidFill>
              <a:latin typeface="Varela Round"/>
            </a:endParaRP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4D3B08"/>
              </a:solidFill>
              <a:latin typeface="Varela Roun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62165" y="2625853"/>
            <a:ext cx="7763669" cy="5035294"/>
          </a:xfrm>
          <a:custGeom>
            <a:avLst/>
            <a:gdLst/>
            <a:ahLst/>
            <a:cxnLst/>
            <a:rect l="l" t="t" r="r" b="b"/>
            <a:pathLst>
              <a:path w="7763669" h="5035294">
                <a:moveTo>
                  <a:pt x="0" y="0"/>
                </a:moveTo>
                <a:lnTo>
                  <a:pt x="7763670" y="0"/>
                </a:lnTo>
                <a:lnTo>
                  <a:pt x="7763670" y="5035294"/>
                </a:lnTo>
                <a:lnTo>
                  <a:pt x="0" y="5035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9640" y="289090"/>
            <a:ext cx="13395695" cy="2007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9"/>
              </a:lnSpc>
            </a:pPr>
            <a:r>
              <a:rPr lang="en-US" sz="5764">
                <a:solidFill>
                  <a:srgbClr val="4D3B08"/>
                </a:solidFill>
                <a:latin typeface="Genty Sans"/>
              </a:rPr>
              <a:t>Creating Key App Components to Display Expenses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69818" y="7603997"/>
            <a:ext cx="12148365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endParaRPr/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The ExpensesOutput will combine 2 components and show us a list with text about the expenses 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4D3B08"/>
              </a:solidFill>
              <a:latin typeface="Varela Round"/>
            </a:endParaRP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4D3B08"/>
              </a:solidFill>
              <a:latin typeface="Varela Roun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49449" y="3488818"/>
            <a:ext cx="6675389" cy="3967448"/>
          </a:xfrm>
          <a:custGeom>
            <a:avLst/>
            <a:gdLst/>
            <a:ahLst/>
            <a:cxnLst/>
            <a:rect l="l" t="t" r="r" b="b"/>
            <a:pathLst>
              <a:path w="6675389" h="3967448">
                <a:moveTo>
                  <a:pt x="0" y="0"/>
                </a:moveTo>
                <a:lnTo>
                  <a:pt x="6675389" y="0"/>
                </a:lnTo>
                <a:lnTo>
                  <a:pt x="6675389" y="3967448"/>
                </a:lnTo>
                <a:lnTo>
                  <a:pt x="0" y="3967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6561" y="8260950"/>
            <a:ext cx="1417487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The ExpensesSummary will hold the text, show the expenses we spend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4352147" cy="215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6"/>
              </a:lnSpc>
            </a:pPr>
            <a:r>
              <a:rPr lang="en-US" sz="6175">
                <a:solidFill>
                  <a:srgbClr val="4D3B08"/>
                </a:solidFill>
                <a:latin typeface="Genty Sans"/>
              </a:rPr>
              <a:t>Creating Key App Components to Display Expenses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72331" y="3945006"/>
            <a:ext cx="7543338" cy="3327943"/>
          </a:xfrm>
          <a:custGeom>
            <a:avLst/>
            <a:gdLst/>
            <a:ahLst/>
            <a:cxnLst/>
            <a:rect l="l" t="t" r="r" b="b"/>
            <a:pathLst>
              <a:path w="7543338" h="3327943">
                <a:moveTo>
                  <a:pt x="0" y="0"/>
                </a:moveTo>
                <a:lnTo>
                  <a:pt x="7543338" y="0"/>
                </a:lnTo>
                <a:lnTo>
                  <a:pt x="7543338" y="3327943"/>
                </a:lnTo>
                <a:lnTo>
                  <a:pt x="0" y="3327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85365" y="8101624"/>
            <a:ext cx="1391727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The 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ExpensesList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 function will create a list which shows all the expenses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4352147" cy="215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6"/>
              </a:lnSpc>
            </a:pPr>
            <a:r>
              <a:rPr lang="en-US" sz="6175">
                <a:solidFill>
                  <a:srgbClr val="4D3B08"/>
                </a:solidFill>
                <a:latin typeface="Genty Sans"/>
              </a:rPr>
              <a:t>Creating Key App Components to Display Expenses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98572"/>
            <a:ext cx="15473665" cy="264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40"/>
              </a:lnSpc>
            </a:pPr>
            <a:r>
              <a:rPr lang="en-US" sz="7600">
                <a:solidFill>
                  <a:srgbClr val="4D3B08"/>
                </a:solidFill>
                <a:latin typeface="Genty Sans"/>
              </a:rPr>
              <a:t>Continuing Work on the Expense-related Components</a:t>
            </a:r>
          </a:p>
        </p:txBody>
      </p:sp>
      <p:sp>
        <p:nvSpPr>
          <p:cNvPr id="3" name="Freeform 3"/>
          <p:cNvSpPr/>
          <p:nvPr/>
        </p:nvSpPr>
        <p:spPr>
          <a:xfrm>
            <a:off x="14873769" y="-1425196"/>
            <a:ext cx="4880758" cy="5026998"/>
          </a:xfrm>
          <a:custGeom>
            <a:avLst/>
            <a:gdLst/>
            <a:ahLst/>
            <a:cxnLst/>
            <a:rect l="l" t="t" r="r" b="b"/>
            <a:pathLst>
              <a:path w="4880758" h="5026998">
                <a:moveTo>
                  <a:pt x="0" y="0"/>
                </a:moveTo>
                <a:lnTo>
                  <a:pt x="4880758" y="0"/>
                </a:lnTo>
                <a:lnTo>
                  <a:pt x="4880758" y="5026998"/>
                </a:lnTo>
                <a:lnTo>
                  <a:pt x="0" y="502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7722" y="7744506"/>
            <a:ext cx="2505329" cy="3027588"/>
          </a:xfrm>
          <a:custGeom>
            <a:avLst/>
            <a:gdLst/>
            <a:ahLst/>
            <a:cxnLst/>
            <a:rect l="l" t="t" r="r" b="b"/>
            <a:pathLst>
              <a:path w="2505329" h="3027588">
                <a:moveTo>
                  <a:pt x="0" y="0"/>
                </a:moveTo>
                <a:lnTo>
                  <a:pt x="2505329" y="0"/>
                </a:lnTo>
                <a:lnTo>
                  <a:pt x="2505329" y="3027588"/>
                </a:lnTo>
                <a:lnTo>
                  <a:pt x="0" y="3027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7815" y="5319572"/>
            <a:ext cx="13537243" cy="203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The expenses should not be a number but an object consist of number and name that receive inputs from users. So we will update the component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4330"/>
            <a:ext cx="15473665" cy="264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40"/>
              </a:lnSpc>
            </a:pPr>
            <a:r>
              <a:rPr lang="en-US" sz="7600">
                <a:solidFill>
                  <a:srgbClr val="4D3B08"/>
                </a:solidFill>
                <a:latin typeface="Genty Sans"/>
              </a:rPr>
              <a:t>Continuing Work on the Expense-related Components</a:t>
            </a:r>
          </a:p>
        </p:txBody>
      </p:sp>
      <p:sp>
        <p:nvSpPr>
          <p:cNvPr id="3" name="Freeform 3"/>
          <p:cNvSpPr/>
          <p:nvPr/>
        </p:nvSpPr>
        <p:spPr>
          <a:xfrm>
            <a:off x="14873769" y="-1425196"/>
            <a:ext cx="4880758" cy="5026998"/>
          </a:xfrm>
          <a:custGeom>
            <a:avLst/>
            <a:gdLst/>
            <a:ahLst/>
            <a:cxnLst/>
            <a:rect l="l" t="t" r="r" b="b"/>
            <a:pathLst>
              <a:path w="4880758" h="5026998">
                <a:moveTo>
                  <a:pt x="0" y="0"/>
                </a:moveTo>
                <a:lnTo>
                  <a:pt x="4880758" y="0"/>
                </a:lnTo>
                <a:lnTo>
                  <a:pt x="4880758" y="5026998"/>
                </a:lnTo>
                <a:lnTo>
                  <a:pt x="0" y="502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3583417"/>
            <a:ext cx="7736833" cy="4710733"/>
          </a:xfrm>
          <a:custGeom>
            <a:avLst/>
            <a:gdLst/>
            <a:ahLst/>
            <a:cxnLst/>
            <a:rect l="l" t="t" r="r" b="b"/>
            <a:pathLst>
              <a:path w="7736833" h="4710733">
                <a:moveTo>
                  <a:pt x="0" y="0"/>
                </a:moveTo>
                <a:lnTo>
                  <a:pt x="7736833" y="0"/>
                </a:lnTo>
                <a:lnTo>
                  <a:pt x="7736833" y="4710733"/>
                </a:lnTo>
                <a:lnTo>
                  <a:pt x="0" y="4710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57867" y="3636130"/>
            <a:ext cx="7511352" cy="477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-The </a:t>
            </a:r>
            <a:r>
              <a:rPr lang="en-US" sz="3899">
                <a:solidFill>
                  <a:srgbClr val="FF3131"/>
                </a:solidFill>
                <a:latin typeface="Varela Round"/>
              </a:rPr>
              <a:t>expensesSum </a:t>
            </a:r>
            <a:r>
              <a:rPr lang="en-US" sz="3899">
                <a:solidFill>
                  <a:srgbClr val="4D3B08"/>
                </a:solidFill>
                <a:latin typeface="Varela Round"/>
              </a:rPr>
              <a:t>calculates the summary of expenses during the period </a:t>
            </a:r>
          </a:p>
          <a:p>
            <a:pPr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-TheExpensesSummary will return the </a:t>
            </a:r>
            <a:r>
              <a:rPr lang="en-US" sz="3899">
                <a:solidFill>
                  <a:srgbClr val="FF3131"/>
                </a:solidFill>
                <a:latin typeface="Varela Round"/>
              </a:rPr>
              <a:t>periodName</a:t>
            </a:r>
            <a:r>
              <a:rPr lang="en-US" sz="3899">
                <a:solidFill>
                  <a:srgbClr val="4D3B08"/>
                </a:solidFill>
                <a:latin typeface="Varela Round"/>
              </a:rPr>
              <a:t> and the expenses during the period</a:t>
            </a:r>
          </a:p>
          <a:p>
            <a:pPr>
              <a:lnSpc>
                <a:spcPts val="5459"/>
              </a:lnSpc>
            </a:pPr>
            <a:endParaRPr lang="en-US" sz="3899">
              <a:solidFill>
                <a:srgbClr val="4D3B08"/>
              </a:solidFill>
              <a:latin typeface="Varela Roun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48922" y="8684675"/>
            <a:ext cx="16648603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4D3B08"/>
                </a:solidFill>
                <a:latin typeface="Varela Round"/>
              </a:rPr>
              <a:t>-toFix(2) is a method to retain 2 decimals </a:t>
            </a:r>
          </a:p>
          <a:p>
            <a:pPr>
              <a:lnSpc>
                <a:spcPts val="5459"/>
              </a:lnSpc>
            </a:pPr>
            <a:endParaRPr lang="en-US" sz="3899">
              <a:solidFill>
                <a:srgbClr val="4D3B08"/>
              </a:solidFill>
              <a:latin typeface="Varela Rou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5547" y="7200900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544316">
            <a:off x="13701508" y="6445520"/>
            <a:ext cx="4522337" cy="1944605"/>
          </a:xfrm>
          <a:custGeom>
            <a:avLst/>
            <a:gdLst/>
            <a:ahLst/>
            <a:cxnLst/>
            <a:rect l="l" t="t" r="r" b="b"/>
            <a:pathLst>
              <a:path w="4522337" h="1944605">
                <a:moveTo>
                  <a:pt x="0" y="0"/>
                </a:moveTo>
                <a:lnTo>
                  <a:pt x="4522337" y="0"/>
                </a:lnTo>
                <a:lnTo>
                  <a:pt x="4522337" y="1944605"/>
                </a:lnTo>
                <a:lnTo>
                  <a:pt x="0" y="194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3618" y="2377308"/>
            <a:ext cx="6925624" cy="5532383"/>
          </a:xfrm>
          <a:custGeom>
            <a:avLst/>
            <a:gdLst/>
            <a:ahLst/>
            <a:cxnLst/>
            <a:rect l="l" t="t" r="r" b="b"/>
            <a:pathLst>
              <a:path w="6925624" h="5532383">
                <a:moveTo>
                  <a:pt x="0" y="0"/>
                </a:moveTo>
                <a:lnTo>
                  <a:pt x="6925624" y="0"/>
                </a:lnTo>
                <a:lnTo>
                  <a:pt x="6925624" y="5532384"/>
                </a:lnTo>
                <a:lnTo>
                  <a:pt x="0" y="5532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5075" y="98302"/>
            <a:ext cx="1626761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4D3B08"/>
                </a:solidFill>
                <a:latin typeface="Genty Sans"/>
              </a:rPr>
              <a:t>Adding Dummy Expense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62994" y="3753569"/>
            <a:ext cx="9396306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endParaRPr/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The Dummy_Expenses is an array which hold the informations about the expenses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4D3B08"/>
              </a:solidFill>
              <a:latin typeface="Varela Round"/>
            </a:endParaRP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4D3B08"/>
              </a:solidFill>
              <a:latin typeface="Varela Rou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25104" y="-101831"/>
            <a:ext cx="7315200" cy="2261062"/>
          </a:xfrm>
          <a:custGeom>
            <a:avLst/>
            <a:gdLst/>
            <a:ahLst/>
            <a:cxnLst/>
            <a:rect l="l" t="t" r="r" b="b"/>
            <a:pathLst>
              <a:path w="7315200" h="2261062">
                <a:moveTo>
                  <a:pt x="0" y="0"/>
                </a:moveTo>
                <a:lnTo>
                  <a:pt x="7315200" y="0"/>
                </a:lnTo>
                <a:lnTo>
                  <a:pt x="7315200" y="2261062"/>
                </a:lnTo>
                <a:lnTo>
                  <a:pt x="0" y="226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85875" y="7852475"/>
            <a:ext cx="4629150" cy="4114800"/>
          </a:xfrm>
          <a:custGeom>
            <a:avLst/>
            <a:gdLst/>
            <a:ahLst/>
            <a:cxnLst/>
            <a:rect l="l" t="t" r="r" b="b"/>
            <a:pathLst>
              <a:path w="4629150" h="4114800">
                <a:moveTo>
                  <a:pt x="0" y="0"/>
                </a:moveTo>
                <a:lnTo>
                  <a:pt x="4629150" y="0"/>
                </a:lnTo>
                <a:lnTo>
                  <a:pt x="4629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91279" y="-217162"/>
            <a:ext cx="2158457" cy="2491725"/>
          </a:xfrm>
          <a:custGeom>
            <a:avLst/>
            <a:gdLst/>
            <a:ahLst/>
            <a:cxnLst/>
            <a:rect l="l" t="t" r="r" b="b"/>
            <a:pathLst>
              <a:path w="2158457" h="2491725">
                <a:moveTo>
                  <a:pt x="0" y="0"/>
                </a:moveTo>
                <a:lnTo>
                  <a:pt x="2158457" y="0"/>
                </a:lnTo>
                <a:lnTo>
                  <a:pt x="2158457" y="2491724"/>
                </a:lnTo>
                <a:lnTo>
                  <a:pt x="0" y="2491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12656" y="2809830"/>
            <a:ext cx="6746644" cy="6236822"/>
          </a:xfrm>
          <a:custGeom>
            <a:avLst/>
            <a:gdLst/>
            <a:ahLst/>
            <a:cxnLst/>
            <a:rect l="l" t="t" r="r" b="b"/>
            <a:pathLst>
              <a:path w="6746644" h="6236822">
                <a:moveTo>
                  <a:pt x="0" y="0"/>
                </a:moveTo>
                <a:lnTo>
                  <a:pt x="6746644" y="0"/>
                </a:lnTo>
                <a:lnTo>
                  <a:pt x="6746644" y="6236822"/>
                </a:lnTo>
                <a:lnTo>
                  <a:pt x="0" y="6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23183" y="857250"/>
            <a:ext cx="11641634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6DC"/>
                </a:solidFill>
                <a:latin typeface="Genty Sans"/>
              </a:rPr>
              <a:t>MODULE 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7949" y="3441065"/>
            <a:ext cx="9394045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-The Expense Tracker app will allow users to register, add, view, edit, and delete expenses.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-We will add: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navigation and multiple screens.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layouts and styles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manage a local and app-wide state,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5547" y="7200900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88914" y="3570492"/>
            <a:ext cx="11710173" cy="3146017"/>
          </a:xfrm>
          <a:custGeom>
            <a:avLst/>
            <a:gdLst/>
            <a:ahLst/>
            <a:cxnLst/>
            <a:rect l="l" t="t" r="r" b="b"/>
            <a:pathLst>
              <a:path w="11710173" h="3146017">
                <a:moveTo>
                  <a:pt x="0" y="0"/>
                </a:moveTo>
                <a:lnTo>
                  <a:pt x="11710172" y="0"/>
                </a:lnTo>
                <a:lnTo>
                  <a:pt x="11710172" y="3146016"/>
                </a:lnTo>
                <a:lnTo>
                  <a:pt x="0" y="3146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5075" y="98302"/>
            <a:ext cx="1626761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4D3B08"/>
                </a:solidFill>
                <a:latin typeface="Genty Sans"/>
              </a:rPr>
              <a:t>Adding Dummy Expense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91785" y="7143750"/>
            <a:ext cx="9396306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endParaRPr/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Then we can use the 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Dummy_Expenses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 as a value for the expenses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58882" y="3157855"/>
            <a:ext cx="8719305" cy="5220284"/>
          </a:xfrm>
          <a:custGeom>
            <a:avLst/>
            <a:gdLst/>
            <a:ahLst/>
            <a:cxnLst/>
            <a:rect l="l" t="t" r="r" b="b"/>
            <a:pathLst>
              <a:path w="8719305" h="5220284">
                <a:moveTo>
                  <a:pt x="0" y="0"/>
                </a:moveTo>
                <a:lnTo>
                  <a:pt x="8719305" y="0"/>
                </a:lnTo>
                <a:lnTo>
                  <a:pt x="8719305" y="5220285"/>
                </a:lnTo>
                <a:lnTo>
                  <a:pt x="0" y="522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10" r="-3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5075" y="476126"/>
            <a:ext cx="1626761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4D3B08"/>
                </a:solidFill>
                <a:latin typeface="Genty Sans"/>
              </a:rPr>
              <a:t>Outputting a List of Expenses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659" y="2660625"/>
            <a:ext cx="8400223" cy="615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Pass parameters to prop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D3B08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- Prop 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data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 of &lt;FlatList&gt; is assigned by array expenses.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D3B08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- Prop 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renderItem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 is assigned using the renderExpenseItem function, specifying how each item in the list is displayed.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D3B08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- Prop 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keyExtractor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 specifies how to get the unique key for each item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5547" y="7200900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96584" y="1969981"/>
            <a:ext cx="3907831" cy="8051760"/>
          </a:xfrm>
          <a:custGeom>
            <a:avLst/>
            <a:gdLst/>
            <a:ahLst/>
            <a:cxnLst/>
            <a:rect l="l" t="t" r="r" b="b"/>
            <a:pathLst>
              <a:path w="3907831" h="8051760">
                <a:moveTo>
                  <a:pt x="0" y="0"/>
                </a:moveTo>
                <a:lnTo>
                  <a:pt x="3907831" y="0"/>
                </a:lnTo>
                <a:lnTo>
                  <a:pt x="3907831" y="8051760"/>
                </a:lnTo>
                <a:lnTo>
                  <a:pt x="0" y="8051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14255" y="2530683"/>
            <a:ext cx="3358267" cy="6930356"/>
          </a:xfrm>
          <a:custGeom>
            <a:avLst/>
            <a:gdLst/>
            <a:ahLst/>
            <a:cxnLst/>
            <a:rect l="l" t="t" r="r" b="b"/>
            <a:pathLst>
              <a:path w="3358267" h="6930356">
                <a:moveTo>
                  <a:pt x="0" y="0"/>
                </a:moveTo>
                <a:lnTo>
                  <a:pt x="3358267" y="0"/>
                </a:lnTo>
                <a:lnTo>
                  <a:pt x="3358267" y="6930356"/>
                </a:lnTo>
                <a:lnTo>
                  <a:pt x="0" y="6930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16285" y="4452811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5286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25075" y="476126"/>
            <a:ext cx="1626761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4D3B08"/>
                </a:solidFill>
                <a:latin typeface="Genty Sans"/>
              </a:rPr>
              <a:t>Outputting a List of Expenses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02307" y="9603479"/>
            <a:ext cx="5143131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#2 App components creation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66851" y="2307933"/>
            <a:ext cx="6361630" cy="5579462"/>
          </a:xfrm>
          <a:custGeom>
            <a:avLst/>
            <a:gdLst/>
            <a:ahLst/>
            <a:cxnLst/>
            <a:rect l="l" t="t" r="r" b="b"/>
            <a:pathLst>
              <a:path w="6361630" h="5579462">
                <a:moveTo>
                  <a:pt x="0" y="0"/>
                </a:moveTo>
                <a:lnTo>
                  <a:pt x="6361630" y="0"/>
                </a:lnTo>
                <a:lnTo>
                  <a:pt x="6361630" y="5579462"/>
                </a:lnTo>
                <a:lnTo>
                  <a:pt x="0" y="5579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6703" y="2307933"/>
            <a:ext cx="9270780" cy="2867721"/>
          </a:xfrm>
          <a:custGeom>
            <a:avLst/>
            <a:gdLst/>
            <a:ahLst/>
            <a:cxnLst/>
            <a:rect l="l" t="t" r="r" b="b"/>
            <a:pathLst>
              <a:path w="9270780" h="2867721">
                <a:moveTo>
                  <a:pt x="0" y="0"/>
                </a:moveTo>
                <a:lnTo>
                  <a:pt x="9270780" y="0"/>
                </a:lnTo>
                <a:lnTo>
                  <a:pt x="9270780" y="2867721"/>
                </a:lnTo>
                <a:lnTo>
                  <a:pt x="0" y="2867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60446" y="747743"/>
            <a:ext cx="11223616" cy="90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6"/>
              </a:lnSpc>
            </a:pPr>
            <a:r>
              <a:rPr lang="en-US" sz="5247">
                <a:solidFill>
                  <a:srgbClr val="FFF6DC"/>
                </a:solidFill>
                <a:latin typeface="Genty Sans"/>
              </a:rPr>
              <a:t>IMPROVING APP LAYOUT &amp; STYLING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8049" y="5961081"/>
            <a:ext cx="1013815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Set up Expense Summary and adding some styling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6704" y="9613854"/>
            <a:ext cx="3631833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#3 Layout &amp; Styling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61626" y="2921387"/>
            <a:ext cx="11564748" cy="2672800"/>
          </a:xfrm>
          <a:custGeom>
            <a:avLst/>
            <a:gdLst/>
            <a:ahLst/>
            <a:cxnLst/>
            <a:rect l="l" t="t" r="r" b="b"/>
            <a:pathLst>
              <a:path w="11564748" h="2672800">
                <a:moveTo>
                  <a:pt x="0" y="0"/>
                </a:moveTo>
                <a:lnTo>
                  <a:pt x="11564748" y="0"/>
                </a:lnTo>
                <a:lnTo>
                  <a:pt x="11564748" y="2672799"/>
                </a:lnTo>
                <a:lnTo>
                  <a:pt x="0" y="2672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0446" y="747743"/>
            <a:ext cx="11223616" cy="90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6"/>
              </a:lnSpc>
            </a:pPr>
            <a:r>
              <a:rPr lang="en-US" sz="5247">
                <a:solidFill>
                  <a:srgbClr val="FFF6DC"/>
                </a:solidFill>
                <a:latin typeface="Genty Sans"/>
              </a:rPr>
              <a:t>IMPROVING APP LAYOUT &amp; STYLING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45911" y="5995515"/>
            <a:ext cx="1013815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Adding styling to ExpenseOutput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704" y="9613854"/>
            <a:ext cx="3631833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#3 Layout &amp; Styling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43240" y="2477885"/>
            <a:ext cx="9801520" cy="5631052"/>
          </a:xfrm>
          <a:custGeom>
            <a:avLst/>
            <a:gdLst/>
            <a:ahLst/>
            <a:cxnLst/>
            <a:rect l="l" t="t" r="r" b="b"/>
            <a:pathLst>
              <a:path w="9801520" h="5631052">
                <a:moveTo>
                  <a:pt x="0" y="0"/>
                </a:moveTo>
                <a:lnTo>
                  <a:pt x="9801520" y="0"/>
                </a:lnTo>
                <a:lnTo>
                  <a:pt x="9801520" y="5631052"/>
                </a:lnTo>
                <a:lnTo>
                  <a:pt x="0" y="5631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84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0446" y="747743"/>
            <a:ext cx="11223616" cy="90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6"/>
              </a:lnSpc>
            </a:pPr>
            <a:r>
              <a:rPr lang="en-US" sz="5247">
                <a:solidFill>
                  <a:srgbClr val="FFF6DC"/>
                </a:solidFill>
                <a:latin typeface="Genty Sans"/>
              </a:rPr>
              <a:t>IMPROVING APP LAYOUT &amp; STYLING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78603" y="8375637"/>
            <a:ext cx="6730794" cy="39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355" spc="87">
                <a:solidFill>
                  <a:srgbClr val="4D3B08"/>
                </a:solidFill>
                <a:latin typeface="Varela Round"/>
              </a:rPr>
              <a:t>Screen after changing style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704" y="9613854"/>
            <a:ext cx="3631833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#3 Layout &amp; Styling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1371" y="3086100"/>
            <a:ext cx="5741497" cy="3584638"/>
          </a:xfrm>
          <a:custGeom>
            <a:avLst/>
            <a:gdLst/>
            <a:ahLst/>
            <a:cxnLst/>
            <a:rect l="l" t="t" r="r" b="b"/>
            <a:pathLst>
              <a:path w="5741497" h="3584638">
                <a:moveTo>
                  <a:pt x="0" y="0"/>
                </a:moveTo>
                <a:lnTo>
                  <a:pt x="5741497" y="0"/>
                </a:lnTo>
                <a:lnTo>
                  <a:pt x="5741497" y="3584638"/>
                </a:lnTo>
                <a:lnTo>
                  <a:pt x="0" y="3584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72582" y="4132596"/>
            <a:ext cx="2689562" cy="2021809"/>
          </a:xfrm>
          <a:custGeom>
            <a:avLst/>
            <a:gdLst/>
            <a:ahLst/>
            <a:cxnLst/>
            <a:rect l="l" t="t" r="r" b="b"/>
            <a:pathLst>
              <a:path w="2689562" h="2021809">
                <a:moveTo>
                  <a:pt x="0" y="0"/>
                </a:moveTo>
                <a:lnTo>
                  <a:pt x="2689562" y="0"/>
                </a:lnTo>
                <a:lnTo>
                  <a:pt x="2689562" y="2021808"/>
                </a:lnTo>
                <a:lnTo>
                  <a:pt x="0" y="20218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91923" y="4132596"/>
            <a:ext cx="2919711" cy="2021809"/>
          </a:xfrm>
          <a:custGeom>
            <a:avLst/>
            <a:gdLst/>
            <a:ahLst/>
            <a:cxnLst/>
            <a:rect l="l" t="t" r="r" b="b"/>
            <a:pathLst>
              <a:path w="2919711" h="2021809">
                <a:moveTo>
                  <a:pt x="0" y="0"/>
                </a:moveTo>
                <a:lnTo>
                  <a:pt x="2919711" y="0"/>
                </a:lnTo>
                <a:lnTo>
                  <a:pt x="2919711" y="2021808"/>
                </a:lnTo>
                <a:lnTo>
                  <a:pt x="0" y="2021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9915" y="838200"/>
            <a:ext cx="13884830" cy="113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WORKING ON EXPENSE LIST ITEMS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6704" y="9613854"/>
            <a:ext cx="3631833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#3 Layout &amp; Styling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6704" y="6869073"/>
            <a:ext cx="815083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set up ExpenseItem component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1693" y="6628725"/>
            <a:ext cx="815083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style ExpenseItem component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60915" y="2669168"/>
            <a:ext cx="6166169" cy="3468989"/>
          </a:xfrm>
          <a:custGeom>
            <a:avLst/>
            <a:gdLst/>
            <a:ahLst/>
            <a:cxnLst/>
            <a:rect l="l" t="t" r="r" b="b"/>
            <a:pathLst>
              <a:path w="6166169" h="3468989">
                <a:moveTo>
                  <a:pt x="0" y="0"/>
                </a:moveTo>
                <a:lnTo>
                  <a:pt x="6166170" y="0"/>
                </a:lnTo>
                <a:lnTo>
                  <a:pt x="6166170" y="3468989"/>
                </a:lnTo>
                <a:lnTo>
                  <a:pt x="0" y="34689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9915" y="838200"/>
            <a:ext cx="13884830" cy="113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WORKING ON EXPENSE LIST ITEMS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6704" y="9613854"/>
            <a:ext cx="3631833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#3 Layout &amp; Styling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68585" y="6774695"/>
            <a:ext cx="815083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Add ExpenseItem to ExpenseList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34828" y="2473093"/>
            <a:ext cx="4691027" cy="4291421"/>
          </a:xfrm>
          <a:custGeom>
            <a:avLst/>
            <a:gdLst/>
            <a:ahLst/>
            <a:cxnLst/>
            <a:rect l="l" t="t" r="r" b="b"/>
            <a:pathLst>
              <a:path w="4691027" h="4291421">
                <a:moveTo>
                  <a:pt x="0" y="0"/>
                </a:moveTo>
                <a:lnTo>
                  <a:pt x="4691027" y="0"/>
                </a:lnTo>
                <a:lnTo>
                  <a:pt x="4691027" y="4291421"/>
                </a:lnTo>
                <a:lnTo>
                  <a:pt x="0" y="4291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9915" y="838200"/>
            <a:ext cx="13884830" cy="113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WORKING ON EXPENSE LIST ITEMS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6704" y="9613854"/>
            <a:ext cx="3631833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#3 Layout &amp; Styling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04926" y="7202664"/>
            <a:ext cx="815083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The screen after adding some details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0161" y="2763895"/>
            <a:ext cx="8868456" cy="1073212"/>
          </a:xfrm>
          <a:custGeom>
            <a:avLst/>
            <a:gdLst/>
            <a:ahLst/>
            <a:cxnLst/>
            <a:rect l="l" t="t" r="r" b="b"/>
            <a:pathLst>
              <a:path w="8868456" h="1073212">
                <a:moveTo>
                  <a:pt x="0" y="0"/>
                </a:moveTo>
                <a:lnTo>
                  <a:pt x="8868457" y="0"/>
                </a:lnTo>
                <a:lnTo>
                  <a:pt x="8868457" y="1073212"/>
                </a:lnTo>
                <a:lnTo>
                  <a:pt x="0" y="1073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40450" y="2032631"/>
            <a:ext cx="7191938" cy="6641029"/>
          </a:xfrm>
          <a:custGeom>
            <a:avLst/>
            <a:gdLst/>
            <a:ahLst/>
            <a:cxnLst/>
            <a:rect l="l" t="t" r="r" b="b"/>
            <a:pathLst>
              <a:path w="7191938" h="6641029">
                <a:moveTo>
                  <a:pt x="0" y="0"/>
                </a:moveTo>
                <a:lnTo>
                  <a:pt x="7191938" y="0"/>
                </a:lnTo>
                <a:lnTo>
                  <a:pt x="7191938" y="6641029"/>
                </a:lnTo>
                <a:lnTo>
                  <a:pt x="0" y="66410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71971" y="895350"/>
            <a:ext cx="7559725" cy="113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FORMATING DATES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704" y="4212685"/>
            <a:ext cx="9144000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The function in Date.js in folder Util using for updating the date. In the return function</a:t>
            </a:r>
          </a:p>
          <a:p>
            <a:pPr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we add plus 1 at “${date.getMonth}” for readable human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43881" y="9073710"/>
            <a:ext cx="815083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The screen after formating Dates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6704" y="9613854"/>
            <a:ext cx="3631833" cy="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860">
                <a:solidFill>
                  <a:srgbClr val="4D3B08"/>
                </a:solidFill>
                <a:latin typeface="Varela Round"/>
              </a:rPr>
              <a:t>#3 Layout &amp; Styling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17648">
            <a:off x="2203059" y="2529233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17648">
            <a:off x="8837850" y="2336201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78076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09" y="0"/>
                </a:lnTo>
                <a:lnTo>
                  <a:pt x="3546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15192" y="-2035548"/>
            <a:ext cx="3688217" cy="5472838"/>
          </a:xfrm>
          <a:custGeom>
            <a:avLst/>
            <a:gdLst/>
            <a:ahLst/>
            <a:cxnLst/>
            <a:rect l="l" t="t" r="r" b="b"/>
            <a:pathLst>
              <a:path w="3688217" h="5472838">
                <a:moveTo>
                  <a:pt x="0" y="0"/>
                </a:moveTo>
                <a:lnTo>
                  <a:pt x="3688216" y="0"/>
                </a:lnTo>
                <a:lnTo>
                  <a:pt x="3688216" y="5472838"/>
                </a:lnTo>
                <a:lnTo>
                  <a:pt x="0" y="5472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9452" y="5601921"/>
            <a:ext cx="4389018" cy="5295949"/>
          </a:xfrm>
          <a:custGeom>
            <a:avLst/>
            <a:gdLst/>
            <a:ahLst/>
            <a:cxnLst/>
            <a:rect l="l" t="t" r="r" b="b"/>
            <a:pathLst>
              <a:path w="4389018" h="5295949">
                <a:moveTo>
                  <a:pt x="0" y="0"/>
                </a:moveTo>
                <a:lnTo>
                  <a:pt x="4389017" y="0"/>
                </a:lnTo>
                <a:lnTo>
                  <a:pt x="4389017" y="5295949"/>
                </a:lnTo>
                <a:lnTo>
                  <a:pt x="0" y="5295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20387" y="857250"/>
            <a:ext cx="96458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The starting setup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68133" y="4070103"/>
            <a:ext cx="12751734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DDDC8"/>
                </a:solidFill>
                <a:latin typeface="Varela Round"/>
              </a:rPr>
              <a:t>The app will consist of three main screens:</a:t>
            </a:r>
          </a:p>
          <a:p>
            <a:pPr marL="690881" lvl="1" indent="-345440" algn="just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FDDDC8"/>
                </a:solidFill>
                <a:latin typeface="Varela Round"/>
              </a:rPr>
              <a:t>All Expenses</a:t>
            </a:r>
          </a:p>
          <a:p>
            <a:pPr marL="690881" lvl="1" indent="-345440" algn="just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FDDDC8"/>
                </a:solidFill>
                <a:latin typeface="Varela Round"/>
              </a:rPr>
              <a:t>Recent Expenses</a:t>
            </a:r>
          </a:p>
          <a:p>
            <a:pPr marL="690881" lvl="1" indent="-345440" algn="just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FDDDC8"/>
                </a:solidFill>
                <a:latin typeface="Varela Round"/>
              </a:rPr>
              <a:t>Manage Expenses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DDDC8"/>
              </a:solidFill>
              <a:latin typeface="Varela Rou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77157" y="2694582"/>
            <a:ext cx="9570508" cy="4777486"/>
          </a:xfrm>
          <a:custGeom>
            <a:avLst/>
            <a:gdLst/>
            <a:ahLst/>
            <a:cxnLst/>
            <a:rect l="l" t="t" r="r" b="b"/>
            <a:pathLst>
              <a:path w="9570508" h="4777486">
                <a:moveTo>
                  <a:pt x="0" y="0"/>
                </a:moveTo>
                <a:lnTo>
                  <a:pt x="9570509" y="0"/>
                </a:lnTo>
                <a:lnTo>
                  <a:pt x="9570509" y="4777486"/>
                </a:lnTo>
                <a:lnTo>
                  <a:pt x="0" y="47774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153" y="385726"/>
            <a:ext cx="14536495" cy="230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12. ADDING HEADER BUTTON AND MAKING ITEMS TAPABLE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30237" y="7728247"/>
            <a:ext cx="104174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Adding Icon button in components.UI.IconButton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55551" y="2855914"/>
            <a:ext cx="12576899" cy="4575173"/>
          </a:xfrm>
          <a:custGeom>
            <a:avLst/>
            <a:gdLst/>
            <a:ahLst/>
            <a:cxnLst/>
            <a:rect l="l" t="t" r="r" b="b"/>
            <a:pathLst>
              <a:path w="12576899" h="4575173">
                <a:moveTo>
                  <a:pt x="0" y="0"/>
                </a:moveTo>
                <a:lnTo>
                  <a:pt x="12576898" y="0"/>
                </a:lnTo>
                <a:lnTo>
                  <a:pt x="12576898" y="4575172"/>
                </a:lnTo>
                <a:lnTo>
                  <a:pt x="0" y="45751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153" y="385726"/>
            <a:ext cx="14536495" cy="230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12. ADDING HEADER BUTTON AND MAKING ITEMS TAPABLE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79635" y="7893407"/>
            <a:ext cx="104174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Adding IconButton on App.js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69440" y="2650630"/>
            <a:ext cx="12378842" cy="5328640"/>
          </a:xfrm>
          <a:custGeom>
            <a:avLst/>
            <a:gdLst/>
            <a:ahLst/>
            <a:cxnLst/>
            <a:rect l="l" t="t" r="r" b="b"/>
            <a:pathLst>
              <a:path w="12378842" h="5328640">
                <a:moveTo>
                  <a:pt x="0" y="0"/>
                </a:moveTo>
                <a:lnTo>
                  <a:pt x="12378842" y="0"/>
                </a:lnTo>
                <a:lnTo>
                  <a:pt x="12378842" y="5328640"/>
                </a:lnTo>
                <a:lnTo>
                  <a:pt x="0" y="5328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153" y="385726"/>
            <a:ext cx="14536495" cy="230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12. ADDING HEADER BUTTON AND MAKING ITEMS TAPABLE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40622" y="8158064"/>
            <a:ext cx="104174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Handle the press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5356" y="2611199"/>
            <a:ext cx="7422710" cy="6647101"/>
          </a:xfrm>
          <a:custGeom>
            <a:avLst/>
            <a:gdLst/>
            <a:ahLst/>
            <a:cxnLst/>
            <a:rect l="l" t="t" r="r" b="b"/>
            <a:pathLst>
              <a:path w="7422710" h="6647101">
                <a:moveTo>
                  <a:pt x="0" y="0"/>
                </a:moveTo>
                <a:lnTo>
                  <a:pt x="7422710" y="0"/>
                </a:lnTo>
                <a:lnTo>
                  <a:pt x="7422710" y="6647101"/>
                </a:lnTo>
                <a:lnTo>
                  <a:pt x="0" y="6647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153" y="385726"/>
            <a:ext cx="14536495" cy="230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12. ADDING HEADER BUTTON AND MAKING ITEMS TAPABLE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70572" y="4426279"/>
            <a:ext cx="104174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The screen after adding header button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62249" y="3233760"/>
            <a:ext cx="11163501" cy="3819481"/>
          </a:xfrm>
          <a:custGeom>
            <a:avLst/>
            <a:gdLst/>
            <a:ahLst/>
            <a:cxnLst/>
            <a:rect l="l" t="t" r="r" b="b"/>
            <a:pathLst>
              <a:path w="11163501" h="3819481">
                <a:moveTo>
                  <a:pt x="0" y="0"/>
                </a:moveTo>
                <a:lnTo>
                  <a:pt x="11163502" y="0"/>
                </a:lnTo>
                <a:lnTo>
                  <a:pt x="11163502" y="3819480"/>
                </a:lnTo>
                <a:lnTo>
                  <a:pt x="0" y="3819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153" y="385726"/>
            <a:ext cx="16282478" cy="230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13. NAVIGATING PROGRAMMATICALLY BETWEEN SCREENS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35286" y="7539015"/>
            <a:ext cx="104174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Adding Navigation using useNavigation hook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9393" y="2788283"/>
            <a:ext cx="7909215" cy="4714181"/>
          </a:xfrm>
          <a:custGeom>
            <a:avLst/>
            <a:gdLst/>
            <a:ahLst/>
            <a:cxnLst/>
            <a:rect l="l" t="t" r="r" b="b"/>
            <a:pathLst>
              <a:path w="7909215" h="4714181">
                <a:moveTo>
                  <a:pt x="0" y="0"/>
                </a:moveTo>
                <a:lnTo>
                  <a:pt x="7909214" y="0"/>
                </a:lnTo>
                <a:lnTo>
                  <a:pt x="7909214" y="4714181"/>
                </a:lnTo>
                <a:lnTo>
                  <a:pt x="0" y="4714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153" y="385726"/>
            <a:ext cx="16282478" cy="230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13. NAVIGATING PROGRAMMATICALLY BETWEEN SCREENS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35286" y="7539015"/>
            <a:ext cx="104174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Adding navigation to IconButton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47566" y="2694582"/>
            <a:ext cx="3721857" cy="7122576"/>
          </a:xfrm>
          <a:custGeom>
            <a:avLst/>
            <a:gdLst/>
            <a:ahLst/>
            <a:cxnLst/>
            <a:rect l="l" t="t" r="r" b="b"/>
            <a:pathLst>
              <a:path w="3721857" h="7122576">
                <a:moveTo>
                  <a:pt x="0" y="0"/>
                </a:moveTo>
                <a:lnTo>
                  <a:pt x="3721856" y="0"/>
                </a:lnTo>
                <a:lnTo>
                  <a:pt x="3721856" y="7122576"/>
                </a:lnTo>
                <a:lnTo>
                  <a:pt x="0" y="7122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29" t="-198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85726"/>
            <a:ext cx="16282478" cy="230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13. NAVIGATING PROGRAMMATICALLY BETWEEN SCREENS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49120" y="5247107"/>
            <a:ext cx="104174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The Navigating screen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239" y="2694582"/>
            <a:ext cx="10666454" cy="6168339"/>
          </a:xfrm>
          <a:custGeom>
            <a:avLst/>
            <a:gdLst/>
            <a:ahLst/>
            <a:cxnLst/>
            <a:rect l="l" t="t" r="r" b="b"/>
            <a:pathLst>
              <a:path w="10666454" h="6168339">
                <a:moveTo>
                  <a:pt x="0" y="0"/>
                </a:moveTo>
                <a:lnTo>
                  <a:pt x="10666455" y="0"/>
                </a:lnTo>
                <a:lnTo>
                  <a:pt x="10666455" y="6168339"/>
                </a:lnTo>
                <a:lnTo>
                  <a:pt x="0" y="6168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153" y="385726"/>
            <a:ext cx="16282478" cy="230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14.STYLING THE EXPENSE MANAGEMENT SCREEN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96203" y="4605655"/>
            <a:ext cx="104174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Adding screens in App.js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48470" y="1836045"/>
            <a:ext cx="4176109" cy="7979067"/>
          </a:xfrm>
          <a:custGeom>
            <a:avLst/>
            <a:gdLst/>
            <a:ahLst/>
            <a:cxnLst/>
            <a:rect l="l" t="t" r="r" b="b"/>
            <a:pathLst>
              <a:path w="4176109" h="7979067">
                <a:moveTo>
                  <a:pt x="0" y="0"/>
                </a:moveTo>
                <a:lnTo>
                  <a:pt x="4176109" y="0"/>
                </a:lnTo>
                <a:lnTo>
                  <a:pt x="4176109" y="7979068"/>
                </a:lnTo>
                <a:lnTo>
                  <a:pt x="0" y="7979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153" y="385726"/>
            <a:ext cx="16282478" cy="230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6DC"/>
                </a:solidFill>
                <a:latin typeface="Genty Sans"/>
              </a:rPr>
              <a:t>14.STYLING THE EXPENSE MANAGEMENT SCREEN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70572" y="5287734"/>
            <a:ext cx="104174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18">
                <a:solidFill>
                  <a:srgbClr val="4D3B08"/>
                </a:solidFill>
                <a:latin typeface="Varela Round"/>
              </a:rPr>
              <a:t>The updated screen after press on “Plus” icon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17648">
            <a:off x="2203059" y="2529233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17648">
            <a:off x="8837850" y="2336201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35547" y="7200900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62392" y="2767568"/>
            <a:ext cx="11704591" cy="4751864"/>
          </a:xfrm>
          <a:custGeom>
            <a:avLst/>
            <a:gdLst/>
            <a:ahLst/>
            <a:cxnLst/>
            <a:rect l="l" t="t" r="r" b="b"/>
            <a:pathLst>
              <a:path w="11704591" h="4751864">
                <a:moveTo>
                  <a:pt x="0" y="0"/>
                </a:moveTo>
                <a:lnTo>
                  <a:pt x="11704592" y="0"/>
                </a:lnTo>
                <a:lnTo>
                  <a:pt x="11704592" y="4751864"/>
                </a:lnTo>
                <a:lnTo>
                  <a:pt x="0" y="4751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5075" y="98302"/>
            <a:ext cx="16267613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4D3B08"/>
                </a:solidFill>
                <a:latin typeface="Genty Sans"/>
              </a:rPr>
              <a:t>15. Supporting different editing modes and using route parameter</a:t>
            </a:r>
          </a:p>
          <a:p>
            <a:pPr>
              <a:lnSpc>
                <a:spcPts val="9799"/>
              </a:lnSpc>
            </a:pPr>
            <a:endParaRPr lang="en-US" sz="6999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23864" y="7991539"/>
            <a:ext cx="120700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 ExpenseItem.js, create second parameter value - expense ID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8076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09" y="0"/>
                </a:lnTo>
                <a:lnTo>
                  <a:pt x="3546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5192" y="-2035548"/>
            <a:ext cx="3688217" cy="5472838"/>
          </a:xfrm>
          <a:custGeom>
            <a:avLst/>
            <a:gdLst/>
            <a:ahLst/>
            <a:cxnLst/>
            <a:rect l="l" t="t" r="r" b="b"/>
            <a:pathLst>
              <a:path w="3688217" h="5472838">
                <a:moveTo>
                  <a:pt x="0" y="0"/>
                </a:moveTo>
                <a:lnTo>
                  <a:pt x="3688216" y="0"/>
                </a:lnTo>
                <a:lnTo>
                  <a:pt x="3688216" y="5472838"/>
                </a:lnTo>
                <a:lnTo>
                  <a:pt x="0" y="547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49452" y="5601921"/>
            <a:ext cx="4389018" cy="5295949"/>
          </a:xfrm>
          <a:custGeom>
            <a:avLst/>
            <a:gdLst/>
            <a:ahLst/>
            <a:cxnLst/>
            <a:rect l="l" t="t" r="r" b="b"/>
            <a:pathLst>
              <a:path w="4389018" h="5295949">
                <a:moveTo>
                  <a:pt x="0" y="0"/>
                </a:moveTo>
                <a:lnTo>
                  <a:pt x="4389017" y="0"/>
                </a:lnTo>
                <a:lnTo>
                  <a:pt x="4389017" y="5295949"/>
                </a:lnTo>
                <a:lnTo>
                  <a:pt x="0" y="5295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73494" y="1849957"/>
            <a:ext cx="3644900" cy="6911368"/>
          </a:xfrm>
          <a:custGeom>
            <a:avLst/>
            <a:gdLst/>
            <a:ahLst/>
            <a:cxnLst/>
            <a:rect l="l" t="t" r="r" b="b"/>
            <a:pathLst>
              <a:path w="3644900" h="6911368">
                <a:moveTo>
                  <a:pt x="0" y="0"/>
                </a:moveTo>
                <a:lnTo>
                  <a:pt x="3644900" y="0"/>
                </a:lnTo>
                <a:lnTo>
                  <a:pt x="3644900" y="6911368"/>
                </a:lnTo>
                <a:lnTo>
                  <a:pt x="0" y="69113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76695" y="249238"/>
            <a:ext cx="1283849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Recent Expenses Screen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0685" y="8917419"/>
            <a:ext cx="1210450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This screen will show the user's recent expenses.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17648">
            <a:off x="2203059" y="2529233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17648">
            <a:off x="8837850" y="2336201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35547" y="7200900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91704" y="2767568"/>
            <a:ext cx="11704591" cy="4751864"/>
          </a:xfrm>
          <a:custGeom>
            <a:avLst/>
            <a:gdLst/>
            <a:ahLst/>
            <a:cxnLst/>
            <a:rect l="l" t="t" r="r" b="b"/>
            <a:pathLst>
              <a:path w="11704591" h="4751864">
                <a:moveTo>
                  <a:pt x="0" y="0"/>
                </a:moveTo>
                <a:lnTo>
                  <a:pt x="11704592" y="0"/>
                </a:lnTo>
                <a:lnTo>
                  <a:pt x="11704592" y="4751864"/>
                </a:lnTo>
                <a:lnTo>
                  <a:pt x="0" y="4751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5075" y="98302"/>
            <a:ext cx="16267613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4D3B08"/>
                </a:solidFill>
                <a:latin typeface="Genty Sans"/>
              </a:rPr>
              <a:t>15. Supporting different editing modes and using route parameter</a:t>
            </a:r>
          </a:p>
          <a:p>
            <a:pPr>
              <a:lnSpc>
                <a:spcPts val="9799"/>
              </a:lnSpc>
            </a:pPr>
            <a:endParaRPr lang="en-US" sz="6999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67485" y="7991539"/>
            <a:ext cx="8782794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 ManageExpense.js, extract that parameter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and add route props to extract id.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17648">
            <a:off x="2203059" y="2529233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17648">
            <a:off x="8837850" y="2336201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35547" y="7200900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91704" y="2329896"/>
            <a:ext cx="11704591" cy="5627207"/>
          </a:xfrm>
          <a:custGeom>
            <a:avLst/>
            <a:gdLst/>
            <a:ahLst/>
            <a:cxnLst/>
            <a:rect l="l" t="t" r="r" b="b"/>
            <a:pathLst>
              <a:path w="11704591" h="5627207">
                <a:moveTo>
                  <a:pt x="0" y="0"/>
                </a:moveTo>
                <a:lnTo>
                  <a:pt x="11704592" y="0"/>
                </a:lnTo>
                <a:lnTo>
                  <a:pt x="11704592" y="5627208"/>
                </a:lnTo>
                <a:lnTo>
                  <a:pt x="0" y="5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5075" y="98302"/>
            <a:ext cx="16267613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4D3B08"/>
                </a:solidFill>
                <a:latin typeface="Genty Sans"/>
              </a:rPr>
              <a:t>15. Supporting different editing modes and using route parameter</a:t>
            </a:r>
          </a:p>
          <a:p>
            <a:pPr>
              <a:lnSpc>
                <a:spcPts val="9799"/>
              </a:lnSpc>
            </a:pPr>
            <a:endParaRPr lang="en-US" sz="6999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09636" y="7991539"/>
            <a:ext cx="126984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 ManageExpense.js, build conditional operator to check params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17648">
            <a:off x="2203059" y="2529233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17648">
            <a:off x="8837850" y="2336201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1" y="0"/>
                </a:lnTo>
                <a:lnTo>
                  <a:pt x="7247091" y="6531440"/>
                </a:lnTo>
                <a:lnTo>
                  <a:pt x="0" y="653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35547" y="7200900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0953" y="-1028700"/>
            <a:ext cx="4199460" cy="5155953"/>
          </a:xfrm>
          <a:custGeom>
            <a:avLst/>
            <a:gdLst/>
            <a:ahLst/>
            <a:cxnLst/>
            <a:rect l="l" t="t" r="r" b="b"/>
            <a:pathLst>
              <a:path w="4199460" h="5155953">
                <a:moveTo>
                  <a:pt x="0" y="0"/>
                </a:moveTo>
                <a:lnTo>
                  <a:pt x="4199459" y="0"/>
                </a:lnTo>
                <a:lnTo>
                  <a:pt x="4199459" y="5155953"/>
                </a:lnTo>
                <a:lnTo>
                  <a:pt x="0" y="5155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91704" y="2598120"/>
            <a:ext cx="11704591" cy="5627207"/>
          </a:xfrm>
          <a:custGeom>
            <a:avLst/>
            <a:gdLst/>
            <a:ahLst/>
            <a:cxnLst/>
            <a:rect l="l" t="t" r="r" b="b"/>
            <a:pathLst>
              <a:path w="11704591" h="5627207">
                <a:moveTo>
                  <a:pt x="0" y="0"/>
                </a:moveTo>
                <a:lnTo>
                  <a:pt x="11704592" y="0"/>
                </a:lnTo>
                <a:lnTo>
                  <a:pt x="11704592" y="5627208"/>
                </a:lnTo>
                <a:lnTo>
                  <a:pt x="0" y="5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5075" y="98302"/>
            <a:ext cx="16267613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4D3B08"/>
                </a:solidFill>
                <a:latin typeface="Genty Sans"/>
              </a:rPr>
              <a:t>15. Supporting different editing modes and using route parameter</a:t>
            </a:r>
          </a:p>
          <a:p>
            <a:pPr>
              <a:lnSpc>
                <a:spcPts val="9799"/>
              </a:lnSpc>
            </a:pPr>
            <a:endParaRPr lang="en-US" sz="6999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41876" y="8381683"/>
            <a:ext cx="856416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Set title in the header using useLayoutEffect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17648">
            <a:off x="10133162" y="2603344"/>
            <a:ext cx="7247091" cy="6531440"/>
          </a:xfrm>
          <a:custGeom>
            <a:avLst/>
            <a:gdLst/>
            <a:ahLst/>
            <a:cxnLst/>
            <a:rect l="l" t="t" r="r" b="b"/>
            <a:pathLst>
              <a:path w="7247091" h="6531440">
                <a:moveTo>
                  <a:pt x="0" y="0"/>
                </a:moveTo>
                <a:lnTo>
                  <a:pt x="7247090" y="0"/>
                </a:lnTo>
                <a:lnTo>
                  <a:pt x="7247090" y="6531441"/>
                </a:lnTo>
                <a:lnTo>
                  <a:pt x="0" y="653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5914" y="2913622"/>
            <a:ext cx="3178979" cy="6344678"/>
          </a:xfrm>
          <a:custGeom>
            <a:avLst/>
            <a:gdLst/>
            <a:ahLst/>
            <a:cxnLst/>
            <a:rect l="l" t="t" r="r" b="b"/>
            <a:pathLst>
              <a:path w="3178979" h="6344678">
                <a:moveTo>
                  <a:pt x="0" y="0"/>
                </a:moveTo>
                <a:lnTo>
                  <a:pt x="3178980" y="0"/>
                </a:lnTo>
                <a:lnTo>
                  <a:pt x="3178980" y="6344678"/>
                </a:lnTo>
                <a:lnTo>
                  <a:pt x="0" y="634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65021" y="2913622"/>
            <a:ext cx="3178979" cy="6417830"/>
          </a:xfrm>
          <a:custGeom>
            <a:avLst/>
            <a:gdLst/>
            <a:ahLst/>
            <a:cxnLst/>
            <a:rect l="l" t="t" r="r" b="b"/>
            <a:pathLst>
              <a:path w="3178979" h="6417830">
                <a:moveTo>
                  <a:pt x="0" y="0"/>
                </a:moveTo>
                <a:lnTo>
                  <a:pt x="3178979" y="0"/>
                </a:lnTo>
                <a:lnTo>
                  <a:pt x="3178979" y="6417830"/>
                </a:lnTo>
                <a:lnTo>
                  <a:pt x="0" y="6417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4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5075" y="98302"/>
            <a:ext cx="16267613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4D3B08"/>
                </a:solidFill>
                <a:latin typeface="Genty Sans"/>
              </a:rPr>
              <a:t>15. Supporting different editing modes and using route parameter</a:t>
            </a:r>
          </a:p>
          <a:p>
            <a:pPr>
              <a:lnSpc>
                <a:spcPts val="9799"/>
              </a:lnSpc>
            </a:pPr>
            <a:endParaRPr lang="en-US" sz="6999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76178" y="5473459"/>
            <a:ext cx="1561058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Varela Round"/>
              </a:rPr>
              <a:t>Result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17528" y="3195257"/>
            <a:ext cx="2870251" cy="5771870"/>
          </a:xfrm>
          <a:custGeom>
            <a:avLst/>
            <a:gdLst/>
            <a:ahLst/>
            <a:cxnLst/>
            <a:rect l="l" t="t" r="r" b="b"/>
            <a:pathLst>
              <a:path w="2870251" h="5771870">
                <a:moveTo>
                  <a:pt x="0" y="0"/>
                </a:moveTo>
                <a:lnTo>
                  <a:pt x="2870250" y="0"/>
                </a:lnTo>
                <a:lnTo>
                  <a:pt x="2870250" y="5771870"/>
                </a:lnTo>
                <a:lnTo>
                  <a:pt x="0" y="5771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9915" y="857250"/>
            <a:ext cx="120842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 a delete button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29232" y="3138107"/>
            <a:ext cx="8374261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Purpose: to delete an expense added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Location: in the ManageExpense screen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Expexted result: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614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0" y="0"/>
                </a:lnTo>
                <a:lnTo>
                  <a:pt x="15507870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97549" y="4632592"/>
            <a:ext cx="9018875" cy="2986540"/>
          </a:xfrm>
          <a:custGeom>
            <a:avLst/>
            <a:gdLst/>
            <a:ahLst/>
            <a:cxnLst/>
            <a:rect l="l" t="t" r="r" b="b"/>
            <a:pathLst>
              <a:path w="9018875" h="2986540">
                <a:moveTo>
                  <a:pt x="0" y="0"/>
                </a:moveTo>
                <a:lnTo>
                  <a:pt x="9018876" y="0"/>
                </a:lnTo>
                <a:lnTo>
                  <a:pt x="9018876" y="2986540"/>
                </a:lnTo>
                <a:lnTo>
                  <a:pt x="0" y="29865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79989" y="3138107"/>
            <a:ext cx="6007398" cy="447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How: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Make use of IconButton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give it 4 props</a:t>
            </a:r>
          </a:p>
        </p:txBody>
      </p:sp>
      <p:sp>
        <p:nvSpPr>
          <p:cNvPr id="9" name="Freeform 9"/>
          <p:cNvSpPr/>
          <p:nvPr/>
        </p:nvSpPr>
        <p:spPr>
          <a:xfrm rot="2247276">
            <a:off x="6135750" y="4799694"/>
            <a:ext cx="2224076" cy="628301"/>
          </a:xfrm>
          <a:custGeom>
            <a:avLst/>
            <a:gdLst/>
            <a:ahLst/>
            <a:cxnLst/>
            <a:rect l="l" t="t" r="r" b="b"/>
            <a:pathLst>
              <a:path w="2224076" h="628301">
                <a:moveTo>
                  <a:pt x="0" y="0"/>
                </a:moveTo>
                <a:lnTo>
                  <a:pt x="2224075" y="0"/>
                </a:lnTo>
                <a:lnTo>
                  <a:pt x="2224075" y="628302"/>
                </a:lnTo>
                <a:lnTo>
                  <a:pt x="0" y="628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59915" y="857250"/>
            <a:ext cx="120842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 a delete button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16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837675" y="4346604"/>
            <a:ext cx="5054960" cy="796896"/>
            <a:chOff x="0" y="0"/>
            <a:chExt cx="1331348" cy="209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1348" cy="209882"/>
            </a:xfrm>
            <a:custGeom>
              <a:avLst/>
              <a:gdLst/>
              <a:ahLst/>
              <a:cxnLst/>
              <a:rect l="l" t="t" r="r" b="b"/>
              <a:pathLst>
                <a:path w="1331348" h="209882">
                  <a:moveTo>
                    <a:pt x="0" y="0"/>
                  </a:moveTo>
                  <a:lnTo>
                    <a:pt x="1331348" y="0"/>
                  </a:lnTo>
                  <a:lnTo>
                    <a:pt x="1331348" y="209882"/>
                  </a:lnTo>
                  <a:lnTo>
                    <a:pt x="0" y="209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E7658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31348" cy="24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614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0" y="0"/>
                </a:lnTo>
                <a:lnTo>
                  <a:pt x="15507870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65689" y="2536789"/>
            <a:ext cx="8115300" cy="884225"/>
          </a:xfrm>
          <a:custGeom>
            <a:avLst/>
            <a:gdLst/>
            <a:ahLst/>
            <a:cxnLst/>
            <a:rect l="l" t="t" r="r" b="b"/>
            <a:pathLst>
              <a:path w="8115300" h="884225">
                <a:moveTo>
                  <a:pt x="0" y="0"/>
                </a:moveTo>
                <a:lnTo>
                  <a:pt x="8115300" y="0"/>
                </a:lnTo>
                <a:lnTo>
                  <a:pt x="8115300" y="884225"/>
                </a:lnTo>
                <a:lnTo>
                  <a:pt x="0" y="884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134" b="-23775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895859" y="2244724"/>
            <a:ext cx="5054960" cy="796896"/>
            <a:chOff x="0" y="0"/>
            <a:chExt cx="1331348" cy="209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1348" cy="209882"/>
            </a:xfrm>
            <a:custGeom>
              <a:avLst/>
              <a:gdLst/>
              <a:ahLst/>
              <a:cxnLst/>
              <a:rect l="l" t="t" r="r" b="b"/>
              <a:pathLst>
                <a:path w="1331348" h="209882">
                  <a:moveTo>
                    <a:pt x="0" y="0"/>
                  </a:moveTo>
                  <a:lnTo>
                    <a:pt x="1331348" y="0"/>
                  </a:lnTo>
                  <a:lnTo>
                    <a:pt x="1331348" y="209882"/>
                  </a:lnTo>
                  <a:lnTo>
                    <a:pt x="0" y="209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E765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31348" cy="24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776355" y="8608008"/>
            <a:ext cx="8857430" cy="650292"/>
          </a:xfrm>
          <a:custGeom>
            <a:avLst/>
            <a:gdLst/>
            <a:ahLst/>
            <a:cxnLst/>
            <a:rect l="l" t="t" r="r" b="b"/>
            <a:pathLst>
              <a:path w="8857430" h="650292">
                <a:moveTo>
                  <a:pt x="0" y="0"/>
                </a:moveTo>
                <a:lnTo>
                  <a:pt x="8857430" y="0"/>
                </a:lnTo>
                <a:lnTo>
                  <a:pt x="8857430" y="650292"/>
                </a:lnTo>
                <a:lnTo>
                  <a:pt x="0" y="6502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70743" y="4101732"/>
            <a:ext cx="6573257" cy="3950696"/>
          </a:xfrm>
          <a:custGeom>
            <a:avLst/>
            <a:gdLst/>
            <a:ahLst/>
            <a:cxnLst/>
            <a:rect l="l" t="t" r="r" b="b"/>
            <a:pathLst>
              <a:path w="6573257" h="3950696">
                <a:moveTo>
                  <a:pt x="0" y="0"/>
                </a:moveTo>
                <a:lnTo>
                  <a:pt x="6573257" y="0"/>
                </a:lnTo>
                <a:lnTo>
                  <a:pt x="6573257" y="3950696"/>
                </a:lnTo>
                <a:lnTo>
                  <a:pt x="0" y="39506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43614" y="2316112"/>
            <a:ext cx="10722075" cy="671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/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4 props: </a:t>
            </a:r>
          </a:p>
          <a:p>
            <a:pPr marL="2072642" lvl="3" indent="-518160">
              <a:lnSpc>
                <a:spcPts val="4480"/>
              </a:lnSpc>
              <a:buFont typeface="Arial"/>
              <a:buChar char="￭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icon: “trash” from @expo/vertor-icons library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 marL="2072642" lvl="3" indent="-518160">
              <a:lnSpc>
                <a:spcPts val="4480"/>
              </a:lnSpc>
              <a:buFont typeface="Arial"/>
              <a:buChar char="￭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import the library: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915" y="857250"/>
            <a:ext cx="120842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 a delete button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614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0" y="0"/>
                </a:lnTo>
                <a:lnTo>
                  <a:pt x="15507870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65689" y="2536789"/>
            <a:ext cx="8115300" cy="884225"/>
          </a:xfrm>
          <a:custGeom>
            <a:avLst/>
            <a:gdLst/>
            <a:ahLst/>
            <a:cxnLst/>
            <a:rect l="l" t="t" r="r" b="b"/>
            <a:pathLst>
              <a:path w="8115300" h="884225">
                <a:moveTo>
                  <a:pt x="0" y="0"/>
                </a:moveTo>
                <a:lnTo>
                  <a:pt x="8115300" y="0"/>
                </a:lnTo>
                <a:lnTo>
                  <a:pt x="8115300" y="884225"/>
                </a:lnTo>
                <a:lnTo>
                  <a:pt x="0" y="884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134" b="-23775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895859" y="2244724"/>
            <a:ext cx="5054960" cy="796896"/>
            <a:chOff x="0" y="0"/>
            <a:chExt cx="1331348" cy="209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1348" cy="209882"/>
            </a:xfrm>
            <a:custGeom>
              <a:avLst/>
              <a:gdLst/>
              <a:ahLst/>
              <a:cxnLst/>
              <a:rect l="l" t="t" r="r" b="b"/>
              <a:pathLst>
                <a:path w="1331348" h="209882">
                  <a:moveTo>
                    <a:pt x="0" y="0"/>
                  </a:moveTo>
                  <a:lnTo>
                    <a:pt x="1331348" y="0"/>
                  </a:lnTo>
                  <a:lnTo>
                    <a:pt x="1331348" y="209882"/>
                  </a:lnTo>
                  <a:lnTo>
                    <a:pt x="0" y="209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E765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31348" cy="24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798253" y="4721521"/>
            <a:ext cx="6381146" cy="843958"/>
          </a:xfrm>
          <a:custGeom>
            <a:avLst/>
            <a:gdLst/>
            <a:ahLst/>
            <a:cxnLst/>
            <a:rect l="l" t="t" r="r" b="b"/>
            <a:pathLst>
              <a:path w="6381146" h="843958">
                <a:moveTo>
                  <a:pt x="0" y="0"/>
                </a:moveTo>
                <a:lnTo>
                  <a:pt x="6381146" y="0"/>
                </a:lnTo>
                <a:lnTo>
                  <a:pt x="6381146" y="843958"/>
                </a:lnTo>
                <a:lnTo>
                  <a:pt x="0" y="843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03111" y="6519933"/>
            <a:ext cx="6197837" cy="3150939"/>
          </a:xfrm>
          <a:custGeom>
            <a:avLst/>
            <a:gdLst/>
            <a:ahLst/>
            <a:cxnLst/>
            <a:rect l="l" t="t" r="r" b="b"/>
            <a:pathLst>
              <a:path w="6197837" h="3150939">
                <a:moveTo>
                  <a:pt x="0" y="0"/>
                </a:moveTo>
                <a:lnTo>
                  <a:pt x="6197837" y="0"/>
                </a:lnTo>
                <a:lnTo>
                  <a:pt x="6197837" y="3150939"/>
                </a:lnTo>
                <a:lnTo>
                  <a:pt x="0" y="31509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43614" y="2316112"/>
            <a:ext cx="11493401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/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4 props: </a:t>
            </a:r>
          </a:p>
          <a:p>
            <a:pPr marL="2072642" lvl="3" indent="-518160">
              <a:lnSpc>
                <a:spcPts val="4480"/>
              </a:lnSpc>
              <a:buFont typeface="Arial"/>
              <a:buChar char="￭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size: 36 pixels</a:t>
            </a:r>
          </a:p>
          <a:p>
            <a:pPr marL="2072642" lvl="3" indent="-518160">
              <a:lnSpc>
                <a:spcPts val="4480"/>
              </a:lnSpc>
              <a:buFont typeface="Arial"/>
              <a:buChar char="￭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onPress: create deleteExpenseHandler() function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915" y="857250"/>
            <a:ext cx="120842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 a delete button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3614" y="5941448"/>
            <a:ext cx="454927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/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Implementation: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614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0" y="0"/>
                </a:lnTo>
                <a:lnTo>
                  <a:pt x="15507870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68973" y="3883900"/>
            <a:ext cx="8840259" cy="5351514"/>
          </a:xfrm>
          <a:custGeom>
            <a:avLst/>
            <a:gdLst/>
            <a:ahLst/>
            <a:cxnLst/>
            <a:rect l="l" t="t" r="r" b="b"/>
            <a:pathLst>
              <a:path w="8840259" h="5351514">
                <a:moveTo>
                  <a:pt x="0" y="0"/>
                </a:moveTo>
                <a:lnTo>
                  <a:pt x="8840259" y="0"/>
                </a:lnTo>
                <a:lnTo>
                  <a:pt x="8840259" y="5351514"/>
                </a:lnTo>
                <a:lnTo>
                  <a:pt x="0" y="5351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0163" y="3060305"/>
            <a:ext cx="1413787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add styles for the whole screen and for the View wrapping the button: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59915" y="857250"/>
            <a:ext cx="120842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 a delete button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16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624211" y="8869247"/>
            <a:ext cx="7315200" cy="2261062"/>
          </a:xfrm>
          <a:custGeom>
            <a:avLst/>
            <a:gdLst/>
            <a:ahLst/>
            <a:cxnLst/>
            <a:rect l="l" t="t" r="r" b="b"/>
            <a:pathLst>
              <a:path w="7315200" h="2261062">
                <a:moveTo>
                  <a:pt x="7315200" y="0"/>
                </a:moveTo>
                <a:lnTo>
                  <a:pt x="0" y="0"/>
                </a:lnTo>
                <a:lnTo>
                  <a:pt x="0" y="2261062"/>
                </a:lnTo>
                <a:lnTo>
                  <a:pt x="7315200" y="226106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84756">
            <a:off x="15565424" y="-1263167"/>
            <a:ext cx="4155633" cy="4209204"/>
          </a:xfrm>
          <a:custGeom>
            <a:avLst/>
            <a:gdLst/>
            <a:ahLst/>
            <a:cxnLst/>
            <a:rect l="l" t="t" r="r" b="b"/>
            <a:pathLst>
              <a:path w="4155633" h="4209204">
                <a:moveTo>
                  <a:pt x="0" y="0"/>
                </a:moveTo>
                <a:lnTo>
                  <a:pt x="4155632" y="0"/>
                </a:lnTo>
                <a:lnTo>
                  <a:pt x="4155632" y="4209205"/>
                </a:lnTo>
                <a:lnTo>
                  <a:pt x="0" y="4209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2447" y="7573541"/>
            <a:ext cx="2512504" cy="2825022"/>
          </a:xfrm>
          <a:custGeom>
            <a:avLst/>
            <a:gdLst/>
            <a:ahLst/>
            <a:cxnLst/>
            <a:rect l="l" t="t" r="r" b="b"/>
            <a:pathLst>
              <a:path w="2512504" h="2825022">
                <a:moveTo>
                  <a:pt x="0" y="0"/>
                </a:moveTo>
                <a:lnTo>
                  <a:pt x="2512504" y="0"/>
                </a:lnTo>
                <a:lnTo>
                  <a:pt x="2512504" y="2825022"/>
                </a:lnTo>
                <a:lnTo>
                  <a:pt x="0" y="2825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55745" y="2365869"/>
            <a:ext cx="3976509" cy="7633909"/>
          </a:xfrm>
          <a:custGeom>
            <a:avLst/>
            <a:gdLst/>
            <a:ahLst/>
            <a:cxnLst/>
            <a:rect l="l" t="t" r="r" b="b"/>
            <a:pathLst>
              <a:path w="3976509" h="7633909">
                <a:moveTo>
                  <a:pt x="0" y="0"/>
                </a:moveTo>
                <a:lnTo>
                  <a:pt x="3976510" y="0"/>
                </a:lnTo>
                <a:lnTo>
                  <a:pt x="3976510" y="7633909"/>
                </a:lnTo>
                <a:lnTo>
                  <a:pt x="0" y="7633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515" b="-251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32831" y="603817"/>
            <a:ext cx="1194312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Delete button result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8005" y="933450"/>
            <a:ext cx="1428140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8076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09" y="0"/>
                </a:lnTo>
                <a:lnTo>
                  <a:pt x="3546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5192" y="-2035548"/>
            <a:ext cx="3688217" cy="5472838"/>
          </a:xfrm>
          <a:custGeom>
            <a:avLst/>
            <a:gdLst/>
            <a:ahLst/>
            <a:cxnLst/>
            <a:rect l="l" t="t" r="r" b="b"/>
            <a:pathLst>
              <a:path w="3688217" h="5472838">
                <a:moveTo>
                  <a:pt x="0" y="0"/>
                </a:moveTo>
                <a:lnTo>
                  <a:pt x="3688216" y="0"/>
                </a:lnTo>
                <a:lnTo>
                  <a:pt x="3688216" y="5472838"/>
                </a:lnTo>
                <a:lnTo>
                  <a:pt x="0" y="547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49452" y="5601921"/>
            <a:ext cx="4389018" cy="5295949"/>
          </a:xfrm>
          <a:custGeom>
            <a:avLst/>
            <a:gdLst/>
            <a:ahLst/>
            <a:cxnLst/>
            <a:rect l="l" t="t" r="r" b="b"/>
            <a:pathLst>
              <a:path w="4389018" h="5295949">
                <a:moveTo>
                  <a:pt x="0" y="0"/>
                </a:moveTo>
                <a:lnTo>
                  <a:pt x="4389017" y="0"/>
                </a:lnTo>
                <a:lnTo>
                  <a:pt x="4389017" y="5295949"/>
                </a:lnTo>
                <a:lnTo>
                  <a:pt x="0" y="5295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85734" y="1941730"/>
            <a:ext cx="3483051" cy="6838554"/>
          </a:xfrm>
          <a:custGeom>
            <a:avLst/>
            <a:gdLst/>
            <a:ahLst/>
            <a:cxnLst/>
            <a:rect l="l" t="t" r="r" b="b"/>
            <a:pathLst>
              <a:path w="3483051" h="6838554">
                <a:moveTo>
                  <a:pt x="0" y="0"/>
                </a:moveTo>
                <a:lnTo>
                  <a:pt x="3483051" y="0"/>
                </a:lnTo>
                <a:lnTo>
                  <a:pt x="3483051" y="6838554"/>
                </a:lnTo>
                <a:lnTo>
                  <a:pt x="0" y="6838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66088" y="249238"/>
            <a:ext cx="1012234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All Expenses Screen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92693" y="9388803"/>
            <a:ext cx="790261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This screen will display all the expenses.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83671" y="5143500"/>
            <a:ext cx="9979783" cy="3477119"/>
          </a:xfrm>
          <a:custGeom>
            <a:avLst/>
            <a:gdLst/>
            <a:ahLst/>
            <a:cxnLst/>
            <a:rect l="l" t="t" r="r" b="b"/>
            <a:pathLst>
              <a:path w="9979783" h="3477119">
                <a:moveTo>
                  <a:pt x="0" y="0"/>
                </a:moveTo>
                <a:lnTo>
                  <a:pt x="9979783" y="0"/>
                </a:lnTo>
                <a:lnTo>
                  <a:pt x="9979783" y="3477119"/>
                </a:lnTo>
                <a:lnTo>
                  <a:pt x="0" y="34771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9915" y="857250"/>
            <a:ext cx="13378477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 custom button - confirming and cancelling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9068" y="4106227"/>
            <a:ext cx="701655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Create file - Button.js in UI folder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677" y="2244724"/>
            <a:ext cx="16146742" cy="7221997"/>
          </a:xfrm>
          <a:custGeom>
            <a:avLst/>
            <a:gdLst/>
            <a:ahLst/>
            <a:cxnLst/>
            <a:rect l="l" t="t" r="r" b="b"/>
            <a:pathLst>
              <a:path w="16146742" h="7221997">
                <a:moveTo>
                  <a:pt x="0" y="0"/>
                </a:moveTo>
                <a:lnTo>
                  <a:pt x="16146743" y="0"/>
                </a:lnTo>
                <a:lnTo>
                  <a:pt x="16146743" y="7221998"/>
                </a:lnTo>
                <a:lnTo>
                  <a:pt x="0" y="722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941063"/>
            <a:ext cx="3331687" cy="3374637"/>
          </a:xfrm>
          <a:custGeom>
            <a:avLst/>
            <a:gdLst/>
            <a:ahLst/>
            <a:cxnLst/>
            <a:rect l="l" t="t" r="r" b="b"/>
            <a:pathLst>
              <a:path w="3331687" h="3374637">
                <a:moveTo>
                  <a:pt x="0" y="0"/>
                </a:moveTo>
                <a:lnTo>
                  <a:pt x="3331687" y="0"/>
                </a:lnTo>
                <a:lnTo>
                  <a:pt x="3331687" y="3374637"/>
                </a:lnTo>
                <a:lnTo>
                  <a:pt x="0" y="3374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16483" y="8582427"/>
            <a:ext cx="2355584" cy="2733273"/>
          </a:xfrm>
          <a:custGeom>
            <a:avLst/>
            <a:gdLst/>
            <a:ahLst/>
            <a:cxnLst/>
            <a:rect l="l" t="t" r="r" b="b"/>
            <a:pathLst>
              <a:path w="2355584" h="2733273">
                <a:moveTo>
                  <a:pt x="0" y="0"/>
                </a:moveTo>
                <a:lnTo>
                  <a:pt x="2355585" y="0"/>
                </a:lnTo>
                <a:lnTo>
                  <a:pt x="2355585" y="2733273"/>
                </a:lnTo>
                <a:lnTo>
                  <a:pt x="0" y="2733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6528832" y="-1052699"/>
            <a:ext cx="3030316" cy="2928591"/>
          </a:xfrm>
          <a:custGeom>
            <a:avLst/>
            <a:gdLst/>
            <a:ahLst/>
            <a:cxnLst/>
            <a:rect l="l" t="t" r="r" b="b"/>
            <a:pathLst>
              <a:path w="3030316" h="2928591">
                <a:moveTo>
                  <a:pt x="0" y="0"/>
                </a:moveTo>
                <a:lnTo>
                  <a:pt x="3030316" y="0"/>
                </a:lnTo>
                <a:lnTo>
                  <a:pt x="3030316" y="2928592"/>
                </a:lnTo>
                <a:lnTo>
                  <a:pt x="0" y="292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799510" y="-1000328"/>
            <a:ext cx="4795084" cy="3583236"/>
          </a:xfrm>
          <a:custGeom>
            <a:avLst/>
            <a:gdLst/>
            <a:ahLst/>
            <a:cxnLst/>
            <a:rect l="l" t="t" r="r" b="b"/>
            <a:pathLst>
              <a:path w="4795084" h="3583236">
                <a:moveTo>
                  <a:pt x="0" y="0"/>
                </a:moveTo>
                <a:lnTo>
                  <a:pt x="4795085" y="0"/>
                </a:lnTo>
                <a:lnTo>
                  <a:pt x="4795085" y="3583236"/>
                </a:lnTo>
                <a:lnTo>
                  <a:pt x="0" y="3583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01575" y="6266519"/>
            <a:ext cx="12914908" cy="1990022"/>
          </a:xfrm>
          <a:custGeom>
            <a:avLst/>
            <a:gdLst/>
            <a:ahLst/>
            <a:cxnLst/>
            <a:rect l="l" t="t" r="r" b="b"/>
            <a:pathLst>
              <a:path w="12914908" h="1990022">
                <a:moveTo>
                  <a:pt x="0" y="0"/>
                </a:moveTo>
                <a:lnTo>
                  <a:pt x="12914908" y="0"/>
                </a:lnTo>
                <a:lnTo>
                  <a:pt x="12914908" y="1990023"/>
                </a:lnTo>
                <a:lnTo>
                  <a:pt x="0" y="19900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28550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9915" y="857250"/>
            <a:ext cx="120842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Adding custom button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46871" y="3069978"/>
            <a:ext cx="8907463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Add function Button with 4 props: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children: storing content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onPress: function created from outside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mode: if the button in flat mode or not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style: additional styling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677" y="2244724"/>
            <a:ext cx="16146742" cy="7221997"/>
          </a:xfrm>
          <a:custGeom>
            <a:avLst/>
            <a:gdLst/>
            <a:ahLst/>
            <a:cxnLst/>
            <a:rect l="l" t="t" r="r" b="b"/>
            <a:pathLst>
              <a:path w="16146742" h="7221997">
                <a:moveTo>
                  <a:pt x="0" y="0"/>
                </a:moveTo>
                <a:lnTo>
                  <a:pt x="16146743" y="0"/>
                </a:lnTo>
                <a:lnTo>
                  <a:pt x="16146743" y="7221998"/>
                </a:lnTo>
                <a:lnTo>
                  <a:pt x="0" y="722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941063"/>
            <a:ext cx="3331687" cy="3374637"/>
          </a:xfrm>
          <a:custGeom>
            <a:avLst/>
            <a:gdLst/>
            <a:ahLst/>
            <a:cxnLst/>
            <a:rect l="l" t="t" r="r" b="b"/>
            <a:pathLst>
              <a:path w="3331687" h="3374637">
                <a:moveTo>
                  <a:pt x="0" y="0"/>
                </a:moveTo>
                <a:lnTo>
                  <a:pt x="3331687" y="0"/>
                </a:lnTo>
                <a:lnTo>
                  <a:pt x="3331687" y="3374637"/>
                </a:lnTo>
                <a:lnTo>
                  <a:pt x="0" y="3374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16483" y="8582427"/>
            <a:ext cx="2355584" cy="2733273"/>
          </a:xfrm>
          <a:custGeom>
            <a:avLst/>
            <a:gdLst/>
            <a:ahLst/>
            <a:cxnLst/>
            <a:rect l="l" t="t" r="r" b="b"/>
            <a:pathLst>
              <a:path w="2355584" h="2733273">
                <a:moveTo>
                  <a:pt x="0" y="0"/>
                </a:moveTo>
                <a:lnTo>
                  <a:pt x="2355585" y="0"/>
                </a:lnTo>
                <a:lnTo>
                  <a:pt x="2355585" y="2733273"/>
                </a:lnTo>
                <a:lnTo>
                  <a:pt x="0" y="2733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6528832" y="-1052699"/>
            <a:ext cx="3030316" cy="2928591"/>
          </a:xfrm>
          <a:custGeom>
            <a:avLst/>
            <a:gdLst/>
            <a:ahLst/>
            <a:cxnLst/>
            <a:rect l="l" t="t" r="r" b="b"/>
            <a:pathLst>
              <a:path w="3030316" h="2928591">
                <a:moveTo>
                  <a:pt x="0" y="0"/>
                </a:moveTo>
                <a:lnTo>
                  <a:pt x="3030316" y="0"/>
                </a:lnTo>
                <a:lnTo>
                  <a:pt x="3030316" y="2928592"/>
                </a:lnTo>
                <a:lnTo>
                  <a:pt x="0" y="292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799510" y="-1000328"/>
            <a:ext cx="4795084" cy="3583236"/>
          </a:xfrm>
          <a:custGeom>
            <a:avLst/>
            <a:gdLst/>
            <a:ahLst/>
            <a:cxnLst/>
            <a:rect l="l" t="t" r="r" b="b"/>
            <a:pathLst>
              <a:path w="4795084" h="3583236">
                <a:moveTo>
                  <a:pt x="0" y="0"/>
                </a:moveTo>
                <a:lnTo>
                  <a:pt x="4795085" y="0"/>
                </a:lnTo>
                <a:lnTo>
                  <a:pt x="4795085" y="3583236"/>
                </a:lnTo>
                <a:lnTo>
                  <a:pt x="0" y="3583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60229" y="4171842"/>
            <a:ext cx="9929601" cy="4226790"/>
          </a:xfrm>
          <a:custGeom>
            <a:avLst/>
            <a:gdLst/>
            <a:ahLst/>
            <a:cxnLst/>
            <a:rect l="l" t="t" r="r" b="b"/>
            <a:pathLst>
              <a:path w="9929601" h="4226790">
                <a:moveTo>
                  <a:pt x="0" y="0"/>
                </a:moveTo>
                <a:lnTo>
                  <a:pt x="9929600" y="0"/>
                </a:lnTo>
                <a:lnTo>
                  <a:pt x="9929600" y="4226789"/>
                </a:lnTo>
                <a:lnTo>
                  <a:pt x="0" y="42267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9915" y="857250"/>
            <a:ext cx="120842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Adding custom button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46871" y="3069978"/>
            <a:ext cx="85254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Inside return, handle the props as follow: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677" y="2244724"/>
            <a:ext cx="16146742" cy="7221997"/>
          </a:xfrm>
          <a:custGeom>
            <a:avLst/>
            <a:gdLst/>
            <a:ahLst/>
            <a:cxnLst/>
            <a:rect l="l" t="t" r="r" b="b"/>
            <a:pathLst>
              <a:path w="16146742" h="7221997">
                <a:moveTo>
                  <a:pt x="0" y="0"/>
                </a:moveTo>
                <a:lnTo>
                  <a:pt x="16146743" y="0"/>
                </a:lnTo>
                <a:lnTo>
                  <a:pt x="16146743" y="7221998"/>
                </a:lnTo>
                <a:lnTo>
                  <a:pt x="0" y="722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941063"/>
            <a:ext cx="3331687" cy="3374637"/>
          </a:xfrm>
          <a:custGeom>
            <a:avLst/>
            <a:gdLst/>
            <a:ahLst/>
            <a:cxnLst/>
            <a:rect l="l" t="t" r="r" b="b"/>
            <a:pathLst>
              <a:path w="3331687" h="3374637">
                <a:moveTo>
                  <a:pt x="0" y="0"/>
                </a:moveTo>
                <a:lnTo>
                  <a:pt x="3331687" y="0"/>
                </a:lnTo>
                <a:lnTo>
                  <a:pt x="3331687" y="3374637"/>
                </a:lnTo>
                <a:lnTo>
                  <a:pt x="0" y="3374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16483" y="8582427"/>
            <a:ext cx="2355584" cy="2733273"/>
          </a:xfrm>
          <a:custGeom>
            <a:avLst/>
            <a:gdLst/>
            <a:ahLst/>
            <a:cxnLst/>
            <a:rect l="l" t="t" r="r" b="b"/>
            <a:pathLst>
              <a:path w="2355584" h="2733273">
                <a:moveTo>
                  <a:pt x="0" y="0"/>
                </a:moveTo>
                <a:lnTo>
                  <a:pt x="2355585" y="0"/>
                </a:lnTo>
                <a:lnTo>
                  <a:pt x="2355585" y="2733273"/>
                </a:lnTo>
                <a:lnTo>
                  <a:pt x="0" y="2733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6528832" y="-1052699"/>
            <a:ext cx="3030316" cy="2928591"/>
          </a:xfrm>
          <a:custGeom>
            <a:avLst/>
            <a:gdLst/>
            <a:ahLst/>
            <a:cxnLst/>
            <a:rect l="l" t="t" r="r" b="b"/>
            <a:pathLst>
              <a:path w="3030316" h="2928591">
                <a:moveTo>
                  <a:pt x="0" y="0"/>
                </a:moveTo>
                <a:lnTo>
                  <a:pt x="3030316" y="0"/>
                </a:lnTo>
                <a:lnTo>
                  <a:pt x="3030316" y="2928592"/>
                </a:lnTo>
                <a:lnTo>
                  <a:pt x="0" y="292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799510" y="-1000328"/>
            <a:ext cx="4795084" cy="3583236"/>
          </a:xfrm>
          <a:custGeom>
            <a:avLst/>
            <a:gdLst/>
            <a:ahLst/>
            <a:cxnLst/>
            <a:rect l="l" t="t" r="r" b="b"/>
            <a:pathLst>
              <a:path w="4795084" h="3583236">
                <a:moveTo>
                  <a:pt x="0" y="0"/>
                </a:moveTo>
                <a:lnTo>
                  <a:pt x="4795085" y="0"/>
                </a:lnTo>
                <a:lnTo>
                  <a:pt x="4795085" y="3583236"/>
                </a:lnTo>
                <a:lnTo>
                  <a:pt x="0" y="3583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92614" y="3893573"/>
            <a:ext cx="8779449" cy="5492784"/>
          </a:xfrm>
          <a:custGeom>
            <a:avLst/>
            <a:gdLst/>
            <a:ahLst/>
            <a:cxnLst/>
            <a:rect l="l" t="t" r="r" b="b"/>
            <a:pathLst>
              <a:path w="8779449" h="5492784">
                <a:moveTo>
                  <a:pt x="0" y="0"/>
                </a:moveTo>
                <a:lnTo>
                  <a:pt x="8779449" y="0"/>
                </a:lnTo>
                <a:lnTo>
                  <a:pt x="8779449" y="5492784"/>
                </a:lnTo>
                <a:lnTo>
                  <a:pt x="0" y="5492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9915" y="857250"/>
            <a:ext cx="120842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Adding custom button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32749" y="2976903"/>
            <a:ext cx="489148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Add styles for button: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21267" y="4891371"/>
            <a:ext cx="11704591" cy="4276678"/>
          </a:xfrm>
          <a:custGeom>
            <a:avLst/>
            <a:gdLst/>
            <a:ahLst/>
            <a:cxnLst/>
            <a:rect l="l" t="t" r="r" b="b"/>
            <a:pathLst>
              <a:path w="11704591" h="4276678">
                <a:moveTo>
                  <a:pt x="0" y="0"/>
                </a:moveTo>
                <a:lnTo>
                  <a:pt x="11704591" y="0"/>
                </a:lnTo>
                <a:lnTo>
                  <a:pt x="11704591" y="4276678"/>
                </a:lnTo>
                <a:lnTo>
                  <a:pt x="0" y="4276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9915" y="857250"/>
            <a:ext cx="120842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Adding custom button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57098" y="2943826"/>
            <a:ext cx="1403292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 Add two buttons (Cancel and Update/Add) inside ManageExpense screen with onPress props set to 2 functions cancelHandler and confirmHandler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624211" y="8869247"/>
            <a:ext cx="7315200" cy="2261062"/>
          </a:xfrm>
          <a:custGeom>
            <a:avLst/>
            <a:gdLst/>
            <a:ahLst/>
            <a:cxnLst/>
            <a:rect l="l" t="t" r="r" b="b"/>
            <a:pathLst>
              <a:path w="7315200" h="2261062">
                <a:moveTo>
                  <a:pt x="7315200" y="0"/>
                </a:moveTo>
                <a:lnTo>
                  <a:pt x="0" y="0"/>
                </a:lnTo>
                <a:lnTo>
                  <a:pt x="0" y="2261062"/>
                </a:lnTo>
                <a:lnTo>
                  <a:pt x="7315200" y="226106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84756">
            <a:off x="15565424" y="-1263167"/>
            <a:ext cx="4155633" cy="4209204"/>
          </a:xfrm>
          <a:custGeom>
            <a:avLst/>
            <a:gdLst/>
            <a:ahLst/>
            <a:cxnLst/>
            <a:rect l="l" t="t" r="r" b="b"/>
            <a:pathLst>
              <a:path w="4155633" h="4209204">
                <a:moveTo>
                  <a:pt x="0" y="0"/>
                </a:moveTo>
                <a:lnTo>
                  <a:pt x="4155632" y="0"/>
                </a:lnTo>
                <a:lnTo>
                  <a:pt x="4155632" y="4209205"/>
                </a:lnTo>
                <a:lnTo>
                  <a:pt x="0" y="4209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2447" y="7573541"/>
            <a:ext cx="2512504" cy="2825022"/>
          </a:xfrm>
          <a:custGeom>
            <a:avLst/>
            <a:gdLst/>
            <a:ahLst/>
            <a:cxnLst/>
            <a:rect l="l" t="t" r="r" b="b"/>
            <a:pathLst>
              <a:path w="2512504" h="2825022">
                <a:moveTo>
                  <a:pt x="0" y="0"/>
                </a:moveTo>
                <a:lnTo>
                  <a:pt x="2512504" y="0"/>
                </a:lnTo>
                <a:lnTo>
                  <a:pt x="2512504" y="2825022"/>
                </a:lnTo>
                <a:lnTo>
                  <a:pt x="0" y="2825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72826" y="2407933"/>
            <a:ext cx="5142347" cy="9577688"/>
          </a:xfrm>
          <a:custGeom>
            <a:avLst/>
            <a:gdLst/>
            <a:ahLst/>
            <a:cxnLst/>
            <a:rect l="l" t="t" r="r" b="b"/>
            <a:pathLst>
              <a:path w="5142347" h="9577688">
                <a:moveTo>
                  <a:pt x="0" y="0"/>
                </a:moveTo>
                <a:lnTo>
                  <a:pt x="5142348" y="0"/>
                </a:lnTo>
                <a:lnTo>
                  <a:pt x="5142348" y="9577688"/>
                </a:lnTo>
                <a:lnTo>
                  <a:pt x="0" y="9577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962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32831" y="603817"/>
            <a:ext cx="96458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Result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8005" y="933450"/>
            <a:ext cx="1428140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17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1704" y="4891371"/>
            <a:ext cx="11704591" cy="4151629"/>
          </a:xfrm>
          <a:custGeom>
            <a:avLst/>
            <a:gdLst/>
            <a:ahLst/>
            <a:cxnLst/>
            <a:rect l="l" t="t" r="r" b="b"/>
            <a:pathLst>
              <a:path w="11704591" h="4151629">
                <a:moveTo>
                  <a:pt x="0" y="0"/>
                </a:moveTo>
                <a:lnTo>
                  <a:pt x="11704592" y="0"/>
                </a:lnTo>
                <a:lnTo>
                  <a:pt x="11704592" y="4151629"/>
                </a:lnTo>
                <a:lnTo>
                  <a:pt x="0" y="4151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6079" y="857250"/>
            <a:ext cx="17554967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Closing A Modal Programatically</a:t>
            </a:r>
          </a:p>
          <a:p>
            <a:pPr algn="ctr">
              <a:lnSpc>
                <a:spcPts val="11200"/>
              </a:lnSpc>
            </a:pPr>
            <a:endParaRPr lang="en-US" sz="8000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57098" y="2943826"/>
            <a:ext cx="1403292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the ManageExpense screen should be automatically closed after clicking any buttons just created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     -&gt; Add “navigation.goBack()”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624211" y="8869247"/>
            <a:ext cx="7315200" cy="2261062"/>
          </a:xfrm>
          <a:custGeom>
            <a:avLst/>
            <a:gdLst/>
            <a:ahLst/>
            <a:cxnLst/>
            <a:rect l="l" t="t" r="r" b="b"/>
            <a:pathLst>
              <a:path w="7315200" h="2261062">
                <a:moveTo>
                  <a:pt x="7315200" y="0"/>
                </a:moveTo>
                <a:lnTo>
                  <a:pt x="0" y="0"/>
                </a:lnTo>
                <a:lnTo>
                  <a:pt x="0" y="2261062"/>
                </a:lnTo>
                <a:lnTo>
                  <a:pt x="7315200" y="226106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84756">
            <a:off x="15565424" y="-1263167"/>
            <a:ext cx="4155633" cy="4209204"/>
          </a:xfrm>
          <a:custGeom>
            <a:avLst/>
            <a:gdLst/>
            <a:ahLst/>
            <a:cxnLst/>
            <a:rect l="l" t="t" r="r" b="b"/>
            <a:pathLst>
              <a:path w="4155633" h="4209204">
                <a:moveTo>
                  <a:pt x="0" y="0"/>
                </a:moveTo>
                <a:lnTo>
                  <a:pt x="4155632" y="0"/>
                </a:lnTo>
                <a:lnTo>
                  <a:pt x="4155632" y="4209205"/>
                </a:lnTo>
                <a:lnTo>
                  <a:pt x="0" y="4209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2447" y="7573541"/>
            <a:ext cx="2512504" cy="2825022"/>
          </a:xfrm>
          <a:custGeom>
            <a:avLst/>
            <a:gdLst/>
            <a:ahLst/>
            <a:cxnLst/>
            <a:rect l="l" t="t" r="r" b="b"/>
            <a:pathLst>
              <a:path w="2512504" h="2825022">
                <a:moveTo>
                  <a:pt x="0" y="0"/>
                </a:moveTo>
                <a:lnTo>
                  <a:pt x="2512504" y="0"/>
                </a:lnTo>
                <a:lnTo>
                  <a:pt x="2512504" y="2825022"/>
                </a:lnTo>
                <a:lnTo>
                  <a:pt x="0" y="28250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609" b="609"/>
          <a:stretch>
            <a:fillRect/>
          </a:stretch>
        </p:blipFill>
        <p:spPr>
          <a:xfrm>
            <a:off x="7327445" y="1991291"/>
            <a:ext cx="3808016" cy="76160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32831" y="603817"/>
            <a:ext cx="96458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Result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8005" y="933450"/>
            <a:ext cx="1428140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0619" y="6541630"/>
            <a:ext cx="4738593" cy="2098459"/>
          </a:xfrm>
          <a:custGeom>
            <a:avLst/>
            <a:gdLst/>
            <a:ahLst/>
            <a:cxnLst/>
            <a:rect l="l" t="t" r="r" b="b"/>
            <a:pathLst>
              <a:path w="4738593" h="2098459">
                <a:moveTo>
                  <a:pt x="0" y="0"/>
                </a:moveTo>
                <a:lnTo>
                  <a:pt x="4738592" y="0"/>
                </a:lnTo>
                <a:lnTo>
                  <a:pt x="4738592" y="2098459"/>
                </a:lnTo>
                <a:lnTo>
                  <a:pt x="0" y="20984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728" r="-1009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52" y="4312886"/>
            <a:ext cx="1403292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create expenses-context.js file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import createContext from react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create an expense context from createContext() function.</a:t>
            </a:r>
          </a:p>
        </p:txBody>
      </p:sp>
      <p:sp>
        <p:nvSpPr>
          <p:cNvPr id="9" name="Freeform 9"/>
          <p:cNvSpPr/>
          <p:nvPr/>
        </p:nvSpPr>
        <p:spPr>
          <a:xfrm>
            <a:off x="6519581" y="6541630"/>
            <a:ext cx="10157400" cy="1720882"/>
          </a:xfrm>
          <a:custGeom>
            <a:avLst/>
            <a:gdLst/>
            <a:ahLst/>
            <a:cxnLst/>
            <a:rect l="l" t="t" r="r" b="b"/>
            <a:pathLst>
              <a:path w="10157400" h="1720882">
                <a:moveTo>
                  <a:pt x="0" y="0"/>
                </a:moveTo>
                <a:lnTo>
                  <a:pt x="10157400" y="0"/>
                </a:lnTo>
                <a:lnTo>
                  <a:pt x="10157400" y="1720881"/>
                </a:lnTo>
                <a:lnTo>
                  <a:pt x="0" y="17208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895350"/>
            <a:ext cx="19321033" cy="258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4D3B08"/>
                </a:solidFill>
                <a:latin typeface="Genty Sans"/>
              </a:rPr>
              <a:t>Managing App-wide State with Context</a:t>
            </a:r>
          </a:p>
          <a:p>
            <a:pPr algn="ctr">
              <a:lnSpc>
                <a:spcPts val="11200"/>
              </a:lnSpc>
            </a:pPr>
            <a:endParaRPr lang="en-US" sz="6900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57098" y="2943826"/>
            <a:ext cx="1403292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We will use Context API to manage expenses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1979398" y="3586729"/>
            <a:ext cx="1548702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1: Create state folder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44052" y="3587294"/>
            <a:ext cx="14032928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expenses array holds the list of expenses.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addExpense function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deleteExpense function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updateExpense function.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Their name shows their purposes and take props shown as below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882662" y="6490168"/>
            <a:ext cx="10520449" cy="3517606"/>
          </a:xfrm>
          <a:custGeom>
            <a:avLst/>
            <a:gdLst/>
            <a:ahLst/>
            <a:cxnLst/>
            <a:rect l="l" t="t" r="r" b="b"/>
            <a:pathLst>
              <a:path w="10520449" h="3517606">
                <a:moveTo>
                  <a:pt x="0" y="0"/>
                </a:moveTo>
                <a:lnTo>
                  <a:pt x="10520449" y="0"/>
                </a:lnTo>
                <a:lnTo>
                  <a:pt x="10520449" y="3517606"/>
                </a:lnTo>
                <a:lnTo>
                  <a:pt x="0" y="3517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895350"/>
            <a:ext cx="19321033" cy="258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4D3B08"/>
                </a:solidFill>
                <a:latin typeface="Genty Sans"/>
              </a:rPr>
              <a:t>Managing App-wide State with Context</a:t>
            </a:r>
          </a:p>
          <a:p>
            <a:pPr algn="ctr">
              <a:lnSpc>
                <a:spcPts val="11200"/>
              </a:lnSpc>
            </a:pPr>
            <a:endParaRPr lang="en-US" sz="6900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676344" y="2904669"/>
            <a:ext cx="1548702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2: pass value to createContext()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8076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09" y="0"/>
                </a:lnTo>
                <a:lnTo>
                  <a:pt x="3546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5192" y="-2035548"/>
            <a:ext cx="3688217" cy="5472838"/>
          </a:xfrm>
          <a:custGeom>
            <a:avLst/>
            <a:gdLst/>
            <a:ahLst/>
            <a:cxnLst/>
            <a:rect l="l" t="t" r="r" b="b"/>
            <a:pathLst>
              <a:path w="3688217" h="5472838">
                <a:moveTo>
                  <a:pt x="0" y="0"/>
                </a:moveTo>
                <a:lnTo>
                  <a:pt x="3688216" y="0"/>
                </a:lnTo>
                <a:lnTo>
                  <a:pt x="3688216" y="5472838"/>
                </a:lnTo>
                <a:lnTo>
                  <a:pt x="0" y="547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49452" y="5601921"/>
            <a:ext cx="4389018" cy="5295949"/>
          </a:xfrm>
          <a:custGeom>
            <a:avLst/>
            <a:gdLst/>
            <a:ahLst/>
            <a:cxnLst/>
            <a:rect l="l" t="t" r="r" b="b"/>
            <a:pathLst>
              <a:path w="4389018" h="5295949">
                <a:moveTo>
                  <a:pt x="0" y="0"/>
                </a:moveTo>
                <a:lnTo>
                  <a:pt x="4389017" y="0"/>
                </a:lnTo>
                <a:lnTo>
                  <a:pt x="4389017" y="5295949"/>
                </a:lnTo>
                <a:lnTo>
                  <a:pt x="0" y="5295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52987" y="1785632"/>
            <a:ext cx="3382026" cy="6715736"/>
          </a:xfrm>
          <a:custGeom>
            <a:avLst/>
            <a:gdLst/>
            <a:ahLst/>
            <a:cxnLst/>
            <a:rect l="l" t="t" r="r" b="b"/>
            <a:pathLst>
              <a:path w="3382026" h="6715736">
                <a:moveTo>
                  <a:pt x="0" y="0"/>
                </a:moveTo>
                <a:lnTo>
                  <a:pt x="3382026" y="0"/>
                </a:lnTo>
                <a:lnTo>
                  <a:pt x="3382026" y="6715736"/>
                </a:lnTo>
                <a:lnTo>
                  <a:pt x="0" y="6715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76695" y="249238"/>
            <a:ext cx="1283849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Manage Expenses Screen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0685" y="8917419"/>
            <a:ext cx="12104506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Here, users will manage their expenses, including adding new ones, editing, or deleting.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31498" y="6477639"/>
            <a:ext cx="11225004" cy="1446521"/>
          </a:xfrm>
          <a:custGeom>
            <a:avLst/>
            <a:gdLst/>
            <a:ahLst/>
            <a:cxnLst/>
            <a:rect l="l" t="t" r="r" b="b"/>
            <a:pathLst>
              <a:path w="11225004" h="1446521">
                <a:moveTo>
                  <a:pt x="0" y="0"/>
                </a:moveTo>
                <a:lnTo>
                  <a:pt x="11225004" y="0"/>
                </a:lnTo>
                <a:lnTo>
                  <a:pt x="11225004" y="1446522"/>
                </a:lnTo>
                <a:lnTo>
                  <a:pt x="0" y="1446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87775" y="4206507"/>
            <a:ext cx="1211245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ExpensesContextProvider function returns &lt;ExpensesContext.Provider&gt; component, which takes prop children and display 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95350"/>
            <a:ext cx="19321033" cy="258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4D3B08"/>
                </a:solidFill>
                <a:latin typeface="Genty Sans"/>
              </a:rPr>
              <a:t>Managing App-wide State with Context</a:t>
            </a:r>
          </a:p>
          <a:p>
            <a:pPr algn="ctr">
              <a:lnSpc>
                <a:spcPts val="11200"/>
              </a:lnSpc>
            </a:pPr>
            <a:endParaRPr lang="en-US" sz="6900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211796"/>
            <a:ext cx="1548702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3: Create ExpensesContextProvider function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35499" y="5998598"/>
            <a:ext cx="6214775" cy="3281960"/>
          </a:xfrm>
          <a:custGeom>
            <a:avLst/>
            <a:gdLst/>
            <a:ahLst/>
            <a:cxnLst/>
            <a:rect l="l" t="t" r="r" b="b"/>
            <a:pathLst>
              <a:path w="6214775" h="3281960">
                <a:moveTo>
                  <a:pt x="0" y="0"/>
                </a:moveTo>
                <a:lnTo>
                  <a:pt x="6214775" y="0"/>
                </a:lnTo>
                <a:lnTo>
                  <a:pt x="6214775" y="3281960"/>
                </a:lnTo>
                <a:lnTo>
                  <a:pt x="0" y="3281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52" y="3587294"/>
            <a:ext cx="14032928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Define expensesReducer() function for the useReducer() hook. It takes prop state and action automatically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-&gt;check the type of action by switch statement for different cases: add, update, delete, and default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95350"/>
            <a:ext cx="19321033" cy="258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4D3B08"/>
                </a:solidFill>
                <a:latin typeface="Genty Sans"/>
              </a:rPr>
              <a:t>Managing App-wide State with Context</a:t>
            </a:r>
          </a:p>
          <a:p>
            <a:pPr algn="ctr">
              <a:lnSpc>
                <a:spcPts val="11200"/>
              </a:lnSpc>
            </a:pPr>
            <a:endParaRPr lang="en-US" sz="6900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2277" y="2904669"/>
            <a:ext cx="1548702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4: use useReducer() hook for complex state management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73986" y="3587294"/>
            <a:ext cx="14032928" cy="615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-&gt;connect expenseReducer() and useReducer() in the ExpenseContextProvider function: 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UseReducer return an array with 2 elements: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+expensesState: state managed by expenseReducer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+dispatch function: we can execute to dispatch a new action to the reducer function to manipulate the state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550861" y="4891371"/>
            <a:ext cx="11186278" cy="2035200"/>
          </a:xfrm>
          <a:custGeom>
            <a:avLst/>
            <a:gdLst/>
            <a:ahLst/>
            <a:cxnLst/>
            <a:rect l="l" t="t" r="r" b="b"/>
            <a:pathLst>
              <a:path w="11186278" h="2035200">
                <a:moveTo>
                  <a:pt x="0" y="0"/>
                </a:moveTo>
                <a:lnTo>
                  <a:pt x="11186278" y="0"/>
                </a:lnTo>
                <a:lnTo>
                  <a:pt x="11186278" y="2035200"/>
                </a:lnTo>
                <a:lnTo>
                  <a:pt x="0" y="2035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895350"/>
            <a:ext cx="19321033" cy="258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4D3B08"/>
                </a:solidFill>
                <a:latin typeface="Genty Sans"/>
              </a:rPr>
              <a:t>Managing App-wide State with Context</a:t>
            </a:r>
          </a:p>
          <a:p>
            <a:pPr algn="ctr">
              <a:lnSpc>
                <a:spcPts val="11200"/>
              </a:lnSpc>
            </a:pPr>
            <a:endParaRPr lang="en-US" sz="6900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2277" y="2904669"/>
            <a:ext cx="1548702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4: use useReducer() hook for complex state management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54108" y="4460419"/>
            <a:ext cx="11179784" cy="4328132"/>
          </a:xfrm>
          <a:custGeom>
            <a:avLst/>
            <a:gdLst/>
            <a:ahLst/>
            <a:cxnLst/>
            <a:rect l="l" t="t" r="r" b="b"/>
            <a:pathLst>
              <a:path w="11179784" h="4328132">
                <a:moveTo>
                  <a:pt x="0" y="0"/>
                </a:moveTo>
                <a:lnTo>
                  <a:pt x="11179784" y="0"/>
                </a:lnTo>
                <a:lnTo>
                  <a:pt x="11179784" y="4328132"/>
                </a:lnTo>
                <a:lnTo>
                  <a:pt x="0" y="4328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52" y="3587294"/>
            <a:ext cx="140329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-&gt;add action type, and payload which is data into dispatch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95350"/>
            <a:ext cx="19321033" cy="258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4D3B08"/>
                </a:solidFill>
                <a:latin typeface="Genty Sans"/>
              </a:rPr>
              <a:t>Managing App-wide State with Context</a:t>
            </a:r>
          </a:p>
          <a:p>
            <a:pPr algn="ctr">
              <a:lnSpc>
                <a:spcPts val="11200"/>
              </a:lnSpc>
            </a:pPr>
            <a:endParaRPr lang="en-US" sz="6900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023" y="2904669"/>
            <a:ext cx="1548702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5: Manage state using dispatch function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43415" y="5249089"/>
            <a:ext cx="9215195" cy="4724479"/>
          </a:xfrm>
          <a:custGeom>
            <a:avLst/>
            <a:gdLst/>
            <a:ahLst/>
            <a:cxnLst/>
            <a:rect l="l" t="t" r="r" b="b"/>
            <a:pathLst>
              <a:path w="9215195" h="4724479">
                <a:moveTo>
                  <a:pt x="0" y="0"/>
                </a:moveTo>
                <a:lnTo>
                  <a:pt x="9215196" y="0"/>
                </a:lnTo>
                <a:lnTo>
                  <a:pt x="9215196" y="4724479"/>
                </a:lnTo>
                <a:lnTo>
                  <a:pt x="0" y="47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52" y="3587294"/>
            <a:ext cx="1403292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Example: in addExpense(): Return new array that add action.payload (new expense data) into the existing array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Similar to 2 remaining cases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95350"/>
            <a:ext cx="19321033" cy="258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4D3B08"/>
                </a:solidFill>
                <a:latin typeface="Genty Sans"/>
              </a:rPr>
              <a:t>Managing App-wide State with Context</a:t>
            </a:r>
          </a:p>
          <a:p>
            <a:pPr algn="ctr">
              <a:lnSpc>
                <a:spcPts val="11200"/>
              </a:lnSpc>
            </a:pPr>
            <a:endParaRPr lang="en-US" sz="6900">
              <a:solidFill>
                <a:srgbClr val="4D3B08"/>
              </a:solidFill>
              <a:latin typeface="Genty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753130" y="2904669"/>
            <a:ext cx="1548702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6: Add logic in reducer function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44052" y="3587294"/>
            <a:ext cx="14032928" cy="390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 expenses-context.js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Construct value object to bundle all our value data and functions together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+expenses key points to expensesState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+addExpense key points to addExpense function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Similar to deleteExpense and updateExpense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698634" y="7200900"/>
            <a:ext cx="5397831" cy="2723377"/>
          </a:xfrm>
          <a:custGeom>
            <a:avLst/>
            <a:gdLst/>
            <a:ahLst/>
            <a:cxnLst/>
            <a:rect l="l" t="t" r="r" b="b"/>
            <a:pathLst>
              <a:path w="5397831" h="2723377">
                <a:moveTo>
                  <a:pt x="0" y="0"/>
                </a:moveTo>
                <a:lnTo>
                  <a:pt x="5397831" y="0"/>
                </a:lnTo>
                <a:lnTo>
                  <a:pt x="5397831" y="2723377"/>
                </a:lnTo>
                <a:lnTo>
                  <a:pt x="0" y="27233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Using context from inside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753130" y="2904669"/>
            <a:ext cx="1548702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1: Construct value object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10282" y="5610510"/>
            <a:ext cx="10065210" cy="3180781"/>
          </a:xfrm>
          <a:custGeom>
            <a:avLst/>
            <a:gdLst/>
            <a:ahLst/>
            <a:cxnLst/>
            <a:rect l="l" t="t" r="r" b="b"/>
            <a:pathLst>
              <a:path w="10065210" h="3180781">
                <a:moveTo>
                  <a:pt x="0" y="0"/>
                </a:moveTo>
                <a:lnTo>
                  <a:pt x="10065210" y="0"/>
                </a:lnTo>
                <a:lnTo>
                  <a:pt x="10065210" y="3180780"/>
                </a:lnTo>
                <a:lnTo>
                  <a:pt x="0" y="31807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52" y="3920757"/>
            <a:ext cx="1403292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set value prop on the ExpensesContext.Provider component equals to value object just created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Using context from inside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180285" y="3090820"/>
            <a:ext cx="1548702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2: set value prop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20638" y="6307334"/>
            <a:ext cx="3537973" cy="893566"/>
            <a:chOff x="0" y="0"/>
            <a:chExt cx="931812" cy="2353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1812" cy="235342"/>
            </a:xfrm>
            <a:custGeom>
              <a:avLst/>
              <a:gdLst/>
              <a:ahLst/>
              <a:cxnLst/>
              <a:rect l="l" t="t" r="r" b="b"/>
              <a:pathLst>
                <a:path w="931812" h="235342">
                  <a:moveTo>
                    <a:pt x="0" y="0"/>
                  </a:moveTo>
                  <a:lnTo>
                    <a:pt x="931812" y="0"/>
                  </a:lnTo>
                  <a:lnTo>
                    <a:pt x="931812" y="235342"/>
                  </a:lnTo>
                  <a:lnTo>
                    <a:pt x="0" y="235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EF17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31812" cy="282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82272" y="4605621"/>
            <a:ext cx="9546360" cy="5708866"/>
          </a:xfrm>
          <a:custGeom>
            <a:avLst/>
            <a:gdLst/>
            <a:ahLst/>
            <a:cxnLst/>
            <a:rect l="l" t="t" r="r" b="b"/>
            <a:pathLst>
              <a:path w="9546360" h="5708866">
                <a:moveTo>
                  <a:pt x="0" y="0"/>
                </a:moveTo>
                <a:lnTo>
                  <a:pt x="9546360" y="0"/>
                </a:lnTo>
                <a:lnTo>
                  <a:pt x="9546360" y="5708866"/>
                </a:lnTo>
                <a:lnTo>
                  <a:pt x="0" y="5708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311449" y="5757783"/>
            <a:ext cx="2806874" cy="442109"/>
            <a:chOff x="0" y="0"/>
            <a:chExt cx="739259" cy="116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9259" cy="116440"/>
            </a:xfrm>
            <a:custGeom>
              <a:avLst/>
              <a:gdLst/>
              <a:ahLst/>
              <a:cxnLst/>
              <a:rect l="l" t="t" r="r" b="b"/>
              <a:pathLst>
                <a:path w="739259" h="116440">
                  <a:moveTo>
                    <a:pt x="0" y="0"/>
                  </a:moveTo>
                  <a:lnTo>
                    <a:pt x="739259" y="0"/>
                  </a:lnTo>
                  <a:lnTo>
                    <a:pt x="739259" y="116440"/>
                  </a:lnTo>
                  <a:lnTo>
                    <a:pt x="0" y="11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EF17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39259" cy="164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44052" y="3920757"/>
            <a:ext cx="1403292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Go to App.js and wrap all navigation container with Custom Context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Using context from inside components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1940" y="3105417"/>
            <a:ext cx="1548702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3: wrap all navigation container with Custom Context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3850" y="7200900"/>
            <a:ext cx="11323203" cy="2820277"/>
          </a:xfrm>
          <a:custGeom>
            <a:avLst/>
            <a:gdLst/>
            <a:ahLst/>
            <a:cxnLst/>
            <a:rect l="l" t="t" r="r" b="b"/>
            <a:pathLst>
              <a:path w="11323203" h="2820277">
                <a:moveTo>
                  <a:pt x="0" y="0"/>
                </a:moveTo>
                <a:lnTo>
                  <a:pt x="11323203" y="0"/>
                </a:lnTo>
                <a:lnTo>
                  <a:pt x="11323203" y="2820277"/>
                </a:lnTo>
                <a:lnTo>
                  <a:pt x="0" y="2820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52" y="4415155"/>
            <a:ext cx="14032928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 AllExpenses.js: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+use useContext() hook to tab into ExpenseContext, we get expensesContext (expensesCtx)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+ add to expenses prop of ExpensesOutput component all expenses as follow: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Using context from inside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1940" y="3044825"/>
            <a:ext cx="15487023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4: Get our expenses from Context in AllExpenses.js and RecentExpenses.js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10064" y="6362700"/>
            <a:ext cx="9148546" cy="3868331"/>
          </a:xfrm>
          <a:custGeom>
            <a:avLst/>
            <a:gdLst/>
            <a:ahLst/>
            <a:cxnLst/>
            <a:rect l="l" t="t" r="r" b="b"/>
            <a:pathLst>
              <a:path w="9148546" h="3868331">
                <a:moveTo>
                  <a:pt x="0" y="0"/>
                </a:moveTo>
                <a:lnTo>
                  <a:pt x="9148547" y="0"/>
                </a:lnTo>
                <a:lnTo>
                  <a:pt x="9148547" y="3868331"/>
                </a:lnTo>
                <a:lnTo>
                  <a:pt x="0" y="38683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52" y="4415155"/>
            <a:ext cx="1403292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 RecentExpenses.js: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Create expensesCtx the same way as in AllExpenses, filter to get recent expenses, for example in 7 days, as follow: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Using context from inside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1940" y="3044825"/>
            <a:ext cx="15487023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Step 4: Get our expenses from Context in AllExpenses.js and RecentExpenses.js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890451" y="7680072"/>
            <a:ext cx="909646" cy="47625"/>
            <a:chOff x="0" y="0"/>
            <a:chExt cx="239577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9577" cy="12543"/>
            </a:xfrm>
            <a:custGeom>
              <a:avLst/>
              <a:gdLst/>
              <a:ahLst/>
              <a:cxnLst/>
              <a:rect l="l" t="t" r="r" b="b"/>
              <a:pathLst>
                <a:path w="239577" h="12543">
                  <a:moveTo>
                    <a:pt x="0" y="0"/>
                  </a:moveTo>
                  <a:lnTo>
                    <a:pt x="239577" y="0"/>
                  </a:lnTo>
                  <a:lnTo>
                    <a:pt x="23957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EF17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9577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95650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75433" y="6234003"/>
            <a:ext cx="9731826" cy="2691487"/>
          </a:xfrm>
          <a:custGeom>
            <a:avLst/>
            <a:gdLst/>
            <a:ahLst/>
            <a:cxnLst/>
            <a:rect l="l" t="t" r="r" b="b"/>
            <a:pathLst>
              <a:path w="9731826" h="2691487">
                <a:moveTo>
                  <a:pt x="0" y="0"/>
                </a:moveTo>
                <a:lnTo>
                  <a:pt x="9731826" y="0"/>
                </a:lnTo>
                <a:lnTo>
                  <a:pt x="9731826" y="2691486"/>
                </a:lnTo>
                <a:lnTo>
                  <a:pt x="0" y="269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734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0117" y="2529342"/>
            <a:ext cx="9558910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  - Import the necessary components: Import the required components from your navigation library (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createNativeStackNavigator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,...)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 - Define &amp; Import the screen components you want to navigate between (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ManageExpense, RecentExpenses, AllExpenses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70092" y="9201150"/>
            <a:ext cx="746370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How to navigate between 2 screens?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2350" y="1075930"/>
            <a:ext cx="14903300" cy="8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sz="4876">
                <a:solidFill>
                  <a:srgbClr val="FFF6DC"/>
                </a:solidFill>
                <a:latin typeface="Genty Sans"/>
              </a:rPr>
              <a:t>ADDING NAVIGATION &amp; CONFIGURING NAVIGATION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6857" y="9715500"/>
            <a:ext cx="4524801" cy="42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2"/>
              </a:lnSpc>
            </a:pPr>
            <a:r>
              <a:rPr lang="en-US" sz="2516">
                <a:solidFill>
                  <a:srgbClr val="4D3B08"/>
                </a:solidFill>
                <a:latin typeface="Varela Round"/>
              </a:rPr>
              <a:t>#1 Navigation Setup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624211" y="8869247"/>
            <a:ext cx="7315200" cy="2261062"/>
          </a:xfrm>
          <a:custGeom>
            <a:avLst/>
            <a:gdLst/>
            <a:ahLst/>
            <a:cxnLst/>
            <a:rect l="l" t="t" r="r" b="b"/>
            <a:pathLst>
              <a:path w="7315200" h="2261062">
                <a:moveTo>
                  <a:pt x="7315200" y="0"/>
                </a:moveTo>
                <a:lnTo>
                  <a:pt x="0" y="0"/>
                </a:lnTo>
                <a:lnTo>
                  <a:pt x="0" y="2261062"/>
                </a:lnTo>
                <a:lnTo>
                  <a:pt x="7315200" y="226106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84756">
            <a:off x="15565424" y="-1263167"/>
            <a:ext cx="4155633" cy="4209204"/>
          </a:xfrm>
          <a:custGeom>
            <a:avLst/>
            <a:gdLst/>
            <a:ahLst/>
            <a:cxnLst/>
            <a:rect l="l" t="t" r="r" b="b"/>
            <a:pathLst>
              <a:path w="4155633" h="4209204">
                <a:moveTo>
                  <a:pt x="0" y="0"/>
                </a:moveTo>
                <a:lnTo>
                  <a:pt x="4155632" y="0"/>
                </a:lnTo>
                <a:lnTo>
                  <a:pt x="4155632" y="4209205"/>
                </a:lnTo>
                <a:lnTo>
                  <a:pt x="0" y="4209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2447" y="7573541"/>
            <a:ext cx="2512504" cy="2825022"/>
          </a:xfrm>
          <a:custGeom>
            <a:avLst/>
            <a:gdLst/>
            <a:ahLst/>
            <a:cxnLst/>
            <a:rect l="l" t="t" r="r" b="b"/>
            <a:pathLst>
              <a:path w="2512504" h="2825022">
                <a:moveTo>
                  <a:pt x="0" y="0"/>
                </a:moveTo>
                <a:lnTo>
                  <a:pt x="2512504" y="0"/>
                </a:lnTo>
                <a:lnTo>
                  <a:pt x="2512504" y="2825022"/>
                </a:lnTo>
                <a:lnTo>
                  <a:pt x="0" y="2825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78192" y="2137301"/>
            <a:ext cx="8357052" cy="7862476"/>
          </a:xfrm>
          <a:custGeom>
            <a:avLst/>
            <a:gdLst/>
            <a:ahLst/>
            <a:cxnLst/>
            <a:rect l="l" t="t" r="r" b="b"/>
            <a:pathLst>
              <a:path w="8357052" h="7862476">
                <a:moveTo>
                  <a:pt x="0" y="0"/>
                </a:moveTo>
                <a:lnTo>
                  <a:pt x="8357052" y="0"/>
                </a:lnTo>
                <a:lnTo>
                  <a:pt x="8357052" y="7862477"/>
                </a:lnTo>
                <a:lnTo>
                  <a:pt x="0" y="786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32831" y="603817"/>
            <a:ext cx="96458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Result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8005" y="933450"/>
            <a:ext cx="1428140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20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24415" y="5469109"/>
            <a:ext cx="7119585" cy="1731791"/>
          </a:xfrm>
          <a:custGeom>
            <a:avLst/>
            <a:gdLst/>
            <a:ahLst/>
            <a:cxnLst/>
            <a:rect l="l" t="t" r="r" b="b"/>
            <a:pathLst>
              <a:path w="7119585" h="1731791">
                <a:moveTo>
                  <a:pt x="0" y="0"/>
                </a:moveTo>
                <a:lnTo>
                  <a:pt x="7119585" y="0"/>
                </a:lnTo>
                <a:lnTo>
                  <a:pt x="7119585" y="1731791"/>
                </a:lnTo>
                <a:lnTo>
                  <a:pt x="0" y="1731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03900" y="7687535"/>
            <a:ext cx="9155400" cy="1779187"/>
          </a:xfrm>
          <a:custGeom>
            <a:avLst/>
            <a:gdLst/>
            <a:ahLst/>
            <a:cxnLst/>
            <a:rect l="l" t="t" r="r" b="b"/>
            <a:pathLst>
              <a:path w="9155400" h="1779187">
                <a:moveTo>
                  <a:pt x="0" y="0"/>
                </a:moveTo>
                <a:lnTo>
                  <a:pt x="9155400" y="0"/>
                </a:lnTo>
                <a:lnTo>
                  <a:pt x="9155400" y="1779187"/>
                </a:lnTo>
                <a:lnTo>
                  <a:pt x="0" y="1779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44052" y="3920757"/>
            <a:ext cx="1403292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 ManageExpense.js, in deleteExpenseHandler() function, we wanna trigger deleteExpense() function created in expenses-context.js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Deleting &amp; Updating Expenses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1940" y="3044825"/>
            <a:ext cx="1548702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Delete expenses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73563" y="6622415"/>
            <a:ext cx="1403292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-&gt;to do that we need to access to context.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44052" y="3920757"/>
            <a:ext cx="14032928" cy="390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 ManageExpense.js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+pass ExpensesContext to useContext() hook, and store a constant expensesCtx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-&gt;call it in deleteExpenseHandler(), and pass it an id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7050929" y="5323325"/>
            <a:ext cx="9189633" cy="1161708"/>
          </a:xfrm>
          <a:custGeom>
            <a:avLst/>
            <a:gdLst/>
            <a:ahLst/>
            <a:cxnLst/>
            <a:rect l="l" t="t" r="r" b="b"/>
            <a:pathLst>
              <a:path w="9189633" h="1161708">
                <a:moveTo>
                  <a:pt x="0" y="0"/>
                </a:moveTo>
                <a:lnTo>
                  <a:pt x="9189633" y="0"/>
                </a:lnTo>
                <a:lnTo>
                  <a:pt x="9189633" y="1161709"/>
                </a:lnTo>
                <a:lnTo>
                  <a:pt x="0" y="11617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5225" y="7620513"/>
            <a:ext cx="8336675" cy="2071434"/>
          </a:xfrm>
          <a:custGeom>
            <a:avLst/>
            <a:gdLst/>
            <a:ahLst/>
            <a:cxnLst/>
            <a:rect l="l" t="t" r="r" b="b"/>
            <a:pathLst>
              <a:path w="8336675" h="2071434">
                <a:moveTo>
                  <a:pt x="0" y="0"/>
                </a:moveTo>
                <a:lnTo>
                  <a:pt x="8336675" y="0"/>
                </a:lnTo>
                <a:lnTo>
                  <a:pt x="8336675" y="2071434"/>
                </a:lnTo>
                <a:lnTo>
                  <a:pt x="0" y="20714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Deleting &amp; Updating Expenses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1940" y="3044825"/>
            <a:ext cx="1548702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Delete expenses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624211" y="8869247"/>
            <a:ext cx="7315200" cy="2261062"/>
          </a:xfrm>
          <a:custGeom>
            <a:avLst/>
            <a:gdLst/>
            <a:ahLst/>
            <a:cxnLst/>
            <a:rect l="l" t="t" r="r" b="b"/>
            <a:pathLst>
              <a:path w="7315200" h="2261062">
                <a:moveTo>
                  <a:pt x="7315200" y="0"/>
                </a:moveTo>
                <a:lnTo>
                  <a:pt x="0" y="0"/>
                </a:lnTo>
                <a:lnTo>
                  <a:pt x="0" y="2261062"/>
                </a:lnTo>
                <a:lnTo>
                  <a:pt x="7315200" y="226106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84756">
            <a:off x="15565424" y="-1263167"/>
            <a:ext cx="4155633" cy="4209204"/>
          </a:xfrm>
          <a:custGeom>
            <a:avLst/>
            <a:gdLst/>
            <a:ahLst/>
            <a:cxnLst/>
            <a:rect l="l" t="t" r="r" b="b"/>
            <a:pathLst>
              <a:path w="4155633" h="4209204">
                <a:moveTo>
                  <a:pt x="0" y="0"/>
                </a:moveTo>
                <a:lnTo>
                  <a:pt x="4155632" y="0"/>
                </a:lnTo>
                <a:lnTo>
                  <a:pt x="4155632" y="4209205"/>
                </a:lnTo>
                <a:lnTo>
                  <a:pt x="0" y="4209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2447" y="7573541"/>
            <a:ext cx="2512504" cy="2825022"/>
          </a:xfrm>
          <a:custGeom>
            <a:avLst/>
            <a:gdLst/>
            <a:ahLst/>
            <a:cxnLst/>
            <a:rect l="l" t="t" r="r" b="b"/>
            <a:pathLst>
              <a:path w="2512504" h="2825022">
                <a:moveTo>
                  <a:pt x="0" y="0"/>
                </a:moveTo>
                <a:lnTo>
                  <a:pt x="2512504" y="0"/>
                </a:lnTo>
                <a:lnTo>
                  <a:pt x="2512504" y="2825022"/>
                </a:lnTo>
                <a:lnTo>
                  <a:pt x="0" y="28250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146" b="146"/>
          <a:stretch>
            <a:fillRect/>
          </a:stretch>
        </p:blipFill>
        <p:spPr>
          <a:xfrm>
            <a:off x="7340466" y="2168963"/>
            <a:ext cx="4032504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32831" y="603817"/>
            <a:ext cx="96458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Deleting Result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8005" y="933450"/>
            <a:ext cx="1428140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27231" y="5099420"/>
            <a:ext cx="6856442" cy="4202960"/>
          </a:xfrm>
          <a:custGeom>
            <a:avLst/>
            <a:gdLst/>
            <a:ahLst/>
            <a:cxnLst/>
            <a:rect l="l" t="t" r="r" b="b"/>
            <a:pathLst>
              <a:path w="6856442" h="4202960">
                <a:moveTo>
                  <a:pt x="0" y="0"/>
                </a:moveTo>
                <a:lnTo>
                  <a:pt x="6856442" y="0"/>
                </a:lnTo>
                <a:lnTo>
                  <a:pt x="6856442" y="4202960"/>
                </a:lnTo>
                <a:lnTo>
                  <a:pt x="0" y="4202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52" y="3920757"/>
            <a:ext cx="1403292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In confirmHandler(), check if we’re editing or updating and call methods accordingly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Deleting &amp; Updating Expenses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1940" y="3044825"/>
            <a:ext cx="1548702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Add/Update expenses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92260" y="9695322"/>
            <a:ext cx="14382826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Varela Round"/>
              </a:rPr>
              <a:t>(The next step will be handle in the next section)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24291" y="5482026"/>
            <a:ext cx="10472450" cy="4612705"/>
          </a:xfrm>
          <a:custGeom>
            <a:avLst/>
            <a:gdLst/>
            <a:ahLst/>
            <a:cxnLst/>
            <a:rect l="l" t="t" r="r" b="b"/>
            <a:pathLst>
              <a:path w="10472450" h="4612705">
                <a:moveTo>
                  <a:pt x="0" y="0"/>
                </a:moveTo>
                <a:lnTo>
                  <a:pt x="10472450" y="0"/>
                </a:lnTo>
                <a:lnTo>
                  <a:pt x="10472450" y="4612705"/>
                </a:lnTo>
                <a:lnTo>
                  <a:pt x="0" y="46127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52" y="4617791"/>
            <a:ext cx="1403292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-&gt;create text to render when there’s no expense in ExpensesOutput.js: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Finishing Touches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1940" y="3097601"/>
            <a:ext cx="15487023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Handle status bar and fall back text when we have no expenses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4739735" y="5874661"/>
            <a:ext cx="9361111" cy="1622785"/>
            <a:chOff x="0" y="0"/>
            <a:chExt cx="2465478" cy="427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65478" cy="427400"/>
            </a:xfrm>
            <a:custGeom>
              <a:avLst/>
              <a:gdLst/>
              <a:ahLst/>
              <a:cxnLst/>
              <a:rect l="l" t="t" r="r" b="b"/>
              <a:pathLst>
                <a:path w="2465478" h="427400">
                  <a:moveTo>
                    <a:pt x="0" y="0"/>
                  </a:moveTo>
                  <a:lnTo>
                    <a:pt x="2465478" y="0"/>
                  </a:lnTo>
                  <a:lnTo>
                    <a:pt x="2465478" y="427400"/>
                  </a:lnTo>
                  <a:lnTo>
                    <a:pt x="0" y="427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EF17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465478" cy="475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27" y="2530474"/>
            <a:ext cx="15507870" cy="6936247"/>
          </a:xfrm>
          <a:custGeom>
            <a:avLst/>
            <a:gdLst/>
            <a:ahLst/>
            <a:cxnLst/>
            <a:rect l="l" t="t" r="r" b="b"/>
            <a:pathLst>
              <a:path w="15507870" h="6936247">
                <a:moveTo>
                  <a:pt x="0" y="0"/>
                </a:moveTo>
                <a:lnTo>
                  <a:pt x="15507871" y="0"/>
                </a:lnTo>
                <a:lnTo>
                  <a:pt x="15507871" y="6936248"/>
                </a:lnTo>
                <a:lnTo>
                  <a:pt x="0" y="69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02515" y="72009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5858" y="72009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8247">
            <a:off x="14436573" y="-1437881"/>
            <a:ext cx="4866751" cy="4703379"/>
          </a:xfrm>
          <a:custGeom>
            <a:avLst/>
            <a:gdLst/>
            <a:ahLst/>
            <a:cxnLst/>
            <a:rect l="l" t="t" r="r" b="b"/>
            <a:pathLst>
              <a:path w="4866751" h="4703379">
                <a:moveTo>
                  <a:pt x="0" y="0"/>
                </a:moveTo>
                <a:lnTo>
                  <a:pt x="4866751" y="0"/>
                </a:lnTo>
                <a:lnTo>
                  <a:pt x="4866751" y="4703379"/>
                </a:lnTo>
                <a:lnTo>
                  <a:pt x="0" y="470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67971">
            <a:off x="-1073223" y="-829734"/>
            <a:ext cx="5506423" cy="4114800"/>
          </a:xfrm>
          <a:custGeom>
            <a:avLst/>
            <a:gdLst/>
            <a:ahLst/>
            <a:cxnLst/>
            <a:rect l="l" t="t" r="r" b="b"/>
            <a:pathLst>
              <a:path w="5506423" h="4114800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13220" y="5341658"/>
            <a:ext cx="10014141" cy="3916642"/>
          </a:xfrm>
          <a:custGeom>
            <a:avLst/>
            <a:gdLst/>
            <a:ahLst/>
            <a:cxnLst/>
            <a:rect l="l" t="t" r="r" b="b"/>
            <a:pathLst>
              <a:path w="10014141" h="3916642">
                <a:moveTo>
                  <a:pt x="0" y="0"/>
                </a:moveTo>
                <a:lnTo>
                  <a:pt x="10014141" y="0"/>
                </a:lnTo>
                <a:lnTo>
                  <a:pt x="10014141" y="3916642"/>
                </a:lnTo>
                <a:lnTo>
                  <a:pt x="0" y="39166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942906" y="7200900"/>
            <a:ext cx="6860249" cy="811393"/>
            <a:chOff x="0" y="0"/>
            <a:chExt cx="1806815" cy="213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06815" cy="213700"/>
            </a:xfrm>
            <a:custGeom>
              <a:avLst/>
              <a:gdLst/>
              <a:ahLst/>
              <a:cxnLst/>
              <a:rect l="l" t="t" r="r" b="b"/>
              <a:pathLst>
                <a:path w="1806815" h="213700">
                  <a:moveTo>
                    <a:pt x="0" y="0"/>
                  </a:moveTo>
                  <a:lnTo>
                    <a:pt x="1806815" y="0"/>
                  </a:lnTo>
                  <a:lnTo>
                    <a:pt x="1806815" y="213700"/>
                  </a:lnTo>
                  <a:lnTo>
                    <a:pt x="0" y="213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EF17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06815" cy="261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44052" y="4617791"/>
            <a:ext cx="1403292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Varela Round"/>
              </a:rPr>
              <a:t>-&gt;set the style of StatusBar ‘light’ to force it to be white color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Varela Roun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0" y="857250"/>
            <a:ext cx="1932103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Finishing Touches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97549" y="-57150"/>
            <a:ext cx="1492901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1940" y="3097601"/>
            <a:ext cx="15487023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nty Sans"/>
              </a:rPr>
              <a:t>Handle status bar and fall back text when we have no expenses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Genty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624211" y="8869247"/>
            <a:ext cx="7315200" cy="2261062"/>
          </a:xfrm>
          <a:custGeom>
            <a:avLst/>
            <a:gdLst/>
            <a:ahLst/>
            <a:cxnLst/>
            <a:rect l="l" t="t" r="r" b="b"/>
            <a:pathLst>
              <a:path w="7315200" h="2261062">
                <a:moveTo>
                  <a:pt x="7315200" y="0"/>
                </a:moveTo>
                <a:lnTo>
                  <a:pt x="0" y="0"/>
                </a:lnTo>
                <a:lnTo>
                  <a:pt x="0" y="2261062"/>
                </a:lnTo>
                <a:lnTo>
                  <a:pt x="7315200" y="226106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84756">
            <a:off x="15565424" y="-1263167"/>
            <a:ext cx="4155633" cy="4209204"/>
          </a:xfrm>
          <a:custGeom>
            <a:avLst/>
            <a:gdLst/>
            <a:ahLst/>
            <a:cxnLst/>
            <a:rect l="l" t="t" r="r" b="b"/>
            <a:pathLst>
              <a:path w="4155633" h="4209204">
                <a:moveTo>
                  <a:pt x="0" y="0"/>
                </a:moveTo>
                <a:lnTo>
                  <a:pt x="4155632" y="0"/>
                </a:lnTo>
                <a:lnTo>
                  <a:pt x="4155632" y="4209205"/>
                </a:lnTo>
                <a:lnTo>
                  <a:pt x="0" y="4209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2447" y="7573541"/>
            <a:ext cx="2512504" cy="2825022"/>
          </a:xfrm>
          <a:custGeom>
            <a:avLst/>
            <a:gdLst/>
            <a:ahLst/>
            <a:cxnLst/>
            <a:rect l="l" t="t" r="r" b="b"/>
            <a:pathLst>
              <a:path w="2512504" h="2825022">
                <a:moveTo>
                  <a:pt x="0" y="0"/>
                </a:moveTo>
                <a:lnTo>
                  <a:pt x="2512504" y="0"/>
                </a:lnTo>
                <a:lnTo>
                  <a:pt x="2512504" y="2825022"/>
                </a:lnTo>
                <a:lnTo>
                  <a:pt x="0" y="2825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88723" y="1991291"/>
            <a:ext cx="3935990" cy="7989724"/>
          </a:xfrm>
          <a:custGeom>
            <a:avLst/>
            <a:gdLst/>
            <a:ahLst/>
            <a:cxnLst/>
            <a:rect l="l" t="t" r="r" b="b"/>
            <a:pathLst>
              <a:path w="3935990" h="7989724">
                <a:moveTo>
                  <a:pt x="0" y="0"/>
                </a:moveTo>
                <a:lnTo>
                  <a:pt x="3935990" y="0"/>
                </a:lnTo>
                <a:lnTo>
                  <a:pt x="3935990" y="7989725"/>
                </a:lnTo>
                <a:lnTo>
                  <a:pt x="0" y="7989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32831" y="603817"/>
            <a:ext cx="964582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D3B08"/>
                </a:solidFill>
                <a:latin typeface="Genty Sans"/>
              </a:rPr>
              <a:t>Result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8005" y="933450"/>
            <a:ext cx="1428140" cy="80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0">
                <a:solidFill>
                  <a:srgbClr val="FFF6DC"/>
                </a:solidFill>
                <a:latin typeface="Genty Sans"/>
              </a:rPr>
              <a:t>22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18860" y="3086100"/>
            <a:ext cx="7050280" cy="4114800"/>
          </a:xfrm>
          <a:custGeom>
            <a:avLst/>
            <a:gdLst/>
            <a:ahLst/>
            <a:cxnLst/>
            <a:rect l="l" t="t" r="r" b="b"/>
            <a:pathLst>
              <a:path w="7050280" h="4114800">
                <a:moveTo>
                  <a:pt x="0" y="0"/>
                </a:moveTo>
                <a:lnTo>
                  <a:pt x="7050280" y="0"/>
                </a:lnTo>
                <a:lnTo>
                  <a:pt x="70502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87458" y="8107850"/>
            <a:ext cx="3113085" cy="3153217"/>
          </a:xfrm>
          <a:custGeom>
            <a:avLst/>
            <a:gdLst/>
            <a:ahLst/>
            <a:cxnLst/>
            <a:rect l="l" t="t" r="r" b="b"/>
            <a:pathLst>
              <a:path w="3113085" h="3153217">
                <a:moveTo>
                  <a:pt x="0" y="0"/>
                </a:moveTo>
                <a:lnTo>
                  <a:pt x="3113084" y="0"/>
                </a:lnTo>
                <a:lnTo>
                  <a:pt x="3113084" y="3153217"/>
                </a:lnTo>
                <a:lnTo>
                  <a:pt x="0" y="3153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14026" y="-697648"/>
            <a:ext cx="4059948" cy="2878873"/>
          </a:xfrm>
          <a:custGeom>
            <a:avLst/>
            <a:gdLst/>
            <a:ahLst/>
            <a:cxnLst/>
            <a:rect l="l" t="t" r="r" b="b"/>
            <a:pathLst>
              <a:path w="4059948" h="2878873">
                <a:moveTo>
                  <a:pt x="0" y="0"/>
                </a:moveTo>
                <a:lnTo>
                  <a:pt x="4059948" y="0"/>
                </a:lnTo>
                <a:lnTo>
                  <a:pt x="4059948" y="2878873"/>
                </a:lnTo>
                <a:lnTo>
                  <a:pt x="0" y="2878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11043" y="8105775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51197" y="7774575"/>
            <a:ext cx="4413597" cy="3819768"/>
          </a:xfrm>
          <a:custGeom>
            <a:avLst/>
            <a:gdLst/>
            <a:ahLst/>
            <a:cxnLst/>
            <a:rect l="l" t="t" r="r" b="b"/>
            <a:pathLst>
              <a:path w="4413597" h="3819768">
                <a:moveTo>
                  <a:pt x="0" y="0"/>
                </a:moveTo>
                <a:lnTo>
                  <a:pt x="4413597" y="0"/>
                </a:lnTo>
                <a:lnTo>
                  <a:pt x="4413597" y="3819767"/>
                </a:lnTo>
                <a:lnTo>
                  <a:pt x="0" y="38197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875351">
            <a:off x="-2573513" y="-1289998"/>
            <a:ext cx="7204426" cy="6942447"/>
          </a:xfrm>
          <a:custGeom>
            <a:avLst/>
            <a:gdLst/>
            <a:ahLst/>
            <a:cxnLst/>
            <a:rect l="l" t="t" r="r" b="b"/>
            <a:pathLst>
              <a:path w="7204426" h="6942447">
                <a:moveTo>
                  <a:pt x="0" y="0"/>
                </a:moveTo>
                <a:lnTo>
                  <a:pt x="7204426" y="0"/>
                </a:lnTo>
                <a:lnTo>
                  <a:pt x="7204426" y="6942446"/>
                </a:lnTo>
                <a:lnTo>
                  <a:pt x="0" y="6942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774540">
            <a:off x="14240275" y="-1878014"/>
            <a:ext cx="5969246" cy="7635082"/>
          </a:xfrm>
          <a:custGeom>
            <a:avLst/>
            <a:gdLst/>
            <a:ahLst/>
            <a:cxnLst/>
            <a:rect l="l" t="t" r="r" b="b"/>
            <a:pathLst>
              <a:path w="5969246" h="7635082">
                <a:moveTo>
                  <a:pt x="0" y="0"/>
                </a:moveTo>
                <a:lnTo>
                  <a:pt x="5969246" y="0"/>
                </a:lnTo>
                <a:lnTo>
                  <a:pt x="5969246" y="7635082"/>
                </a:lnTo>
                <a:lnTo>
                  <a:pt x="0" y="76350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17260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7" y="0"/>
                </a:lnTo>
                <a:lnTo>
                  <a:pt x="1874077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4361" y="3303226"/>
            <a:ext cx="10259937" cy="3680549"/>
          </a:xfrm>
          <a:custGeom>
            <a:avLst/>
            <a:gdLst/>
            <a:ahLst/>
            <a:cxnLst/>
            <a:rect l="l" t="t" r="r" b="b"/>
            <a:pathLst>
              <a:path w="10259937" h="3680549">
                <a:moveTo>
                  <a:pt x="0" y="0"/>
                </a:moveTo>
                <a:lnTo>
                  <a:pt x="10259937" y="0"/>
                </a:lnTo>
                <a:lnTo>
                  <a:pt x="10259937" y="3680548"/>
                </a:lnTo>
                <a:lnTo>
                  <a:pt x="0" y="3680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2350" y="1333538"/>
            <a:ext cx="14903300" cy="8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sz="4876">
                <a:solidFill>
                  <a:srgbClr val="FFF6DC"/>
                </a:solidFill>
                <a:latin typeface="Genty Sans"/>
              </a:rPr>
              <a:t>ADDING NAVIGATION &amp; CONFIGURING NAVIGATION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02565" y="7596505"/>
            <a:ext cx="12751734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Create a function (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ExpensesOverview)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 that uses the const 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BottomTabs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 and allows us to switch between All Expenses Screen and Recent Expenses Screen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6857" y="9715500"/>
            <a:ext cx="4524801" cy="42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2"/>
              </a:lnSpc>
            </a:pPr>
            <a:r>
              <a:rPr lang="en-US" sz="2516">
                <a:solidFill>
                  <a:srgbClr val="4D3B08"/>
                </a:solidFill>
                <a:latin typeface="Varela Round"/>
              </a:rPr>
              <a:t>#1 Navigation Setup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857" y="3948430"/>
            <a:ext cx="6725225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 - Create a stack/bottom-tab navigator: Use 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createNativeStackNavigator </a:t>
            </a:r>
            <a:r>
              <a:rPr lang="en-US" sz="3200">
                <a:solidFill>
                  <a:srgbClr val="4D3B08"/>
                </a:solidFill>
                <a:latin typeface="Varela Round"/>
              </a:rPr>
              <a:t>&amp;</a:t>
            </a:r>
            <a:r>
              <a:rPr lang="en-US" sz="3200">
                <a:solidFill>
                  <a:srgbClr val="FF3131"/>
                </a:solidFill>
                <a:latin typeface="Varela Round"/>
              </a:rPr>
              <a:t> createBottomTabNavigator 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FF3131"/>
              </a:solidFill>
              <a:latin typeface="Varela Rou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51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47666" y="6293013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17260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7" y="0"/>
                </a:lnTo>
                <a:lnTo>
                  <a:pt x="1874077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886729" y="3310641"/>
            <a:ext cx="12514542" cy="3665717"/>
            <a:chOff x="0" y="0"/>
            <a:chExt cx="3296011" cy="965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6011" cy="965456"/>
            </a:xfrm>
            <a:custGeom>
              <a:avLst/>
              <a:gdLst/>
              <a:ahLst/>
              <a:cxnLst/>
              <a:rect l="l" t="t" r="r" b="b"/>
              <a:pathLst>
                <a:path w="3296011" h="965456">
                  <a:moveTo>
                    <a:pt x="31550" y="0"/>
                  </a:moveTo>
                  <a:lnTo>
                    <a:pt x="3264460" y="0"/>
                  </a:lnTo>
                  <a:cubicBezTo>
                    <a:pt x="3272828" y="0"/>
                    <a:pt x="3280853" y="3324"/>
                    <a:pt x="3286770" y="9241"/>
                  </a:cubicBezTo>
                  <a:cubicBezTo>
                    <a:pt x="3292687" y="15158"/>
                    <a:pt x="3296011" y="23183"/>
                    <a:pt x="3296011" y="31550"/>
                  </a:cubicBezTo>
                  <a:lnTo>
                    <a:pt x="3296011" y="933906"/>
                  </a:lnTo>
                  <a:cubicBezTo>
                    <a:pt x="3296011" y="942274"/>
                    <a:pt x="3292687" y="950299"/>
                    <a:pt x="3286770" y="956216"/>
                  </a:cubicBezTo>
                  <a:cubicBezTo>
                    <a:pt x="3280853" y="962132"/>
                    <a:pt x="3272828" y="965456"/>
                    <a:pt x="3264460" y="965456"/>
                  </a:cubicBezTo>
                  <a:lnTo>
                    <a:pt x="31550" y="965456"/>
                  </a:lnTo>
                  <a:cubicBezTo>
                    <a:pt x="23183" y="965456"/>
                    <a:pt x="15158" y="962132"/>
                    <a:pt x="9241" y="956216"/>
                  </a:cubicBezTo>
                  <a:cubicBezTo>
                    <a:pt x="3324" y="950299"/>
                    <a:pt x="0" y="942274"/>
                    <a:pt x="0" y="933906"/>
                  </a:cubicBezTo>
                  <a:lnTo>
                    <a:pt x="0" y="31550"/>
                  </a:lnTo>
                  <a:cubicBezTo>
                    <a:pt x="0" y="23183"/>
                    <a:pt x="3324" y="15158"/>
                    <a:pt x="9241" y="9241"/>
                  </a:cubicBezTo>
                  <a:cubicBezTo>
                    <a:pt x="15158" y="3324"/>
                    <a:pt x="23183" y="0"/>
                    <a:pt x="3155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96011" cy="1013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2350" y="1333538"/>
            <a:ext cx="14903300" cy="8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sz="4876">
                <a:solidFill>
                  <a:srgbClr val="FFF6DC"/>
                </a:solidFill>
                <a:latin typeface="Genty Sans"/>
              </a:rPr>
              <a:t>ADDING NAVIGATION &amp; CONFIGURING NAVIGATION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68133" y="8062209"/>
            <a:ext cx="1275173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D3B08"/>
                </a:solidFill>
                <a:latin typeface="Varela Round"/>
              </a:rPr>
              <a:t>Don’t forget to install the related libraries before import them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857" y="9715500"/>
            <a:ext cx="4524801" cy="42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2"/>
              </a:lnSpc>
            </a:pPr>
            <a:r>
              <a:rPr lang="en-US" sz="2516">
                <a:solidFill>
                  <a:srgbClr val="4D3B08"/>
                </a:solidFill>
                <a:latin typeface="Varela Round"/>
              </a:rPr>
              <a:t>#1 Navigation Setup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60067" y="4160105"/>
            <a:ext cx="10167867" cy="190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Montserrat"/>
              </a:rPr>
              <a:t> npm install @react-navigation/native</a:t>
            </a:r>
          </a:p>
          <a:p>
            <a:pPr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Montserrat"/>
              </a:rPr>
              <a:t> npm install @react-navigation/stack</a:t>
            </a:r>
          </a:p>
          <a:p>
            <a:pPr>
              <a:lnSpc>
                <a:spcPts val="5056"/>
              </a:lnSpc>
            </a:pPr>
            <a:r>
              <a:rPr lang="en-US" sz="3611">
                <a:solidFill>
                  <a:srgbClr val="FFFFFF"/>
                </a:solidFill>
                <a:latin typeface="Montserrat"/>
              </a:rPr>
              <a:t> npm install @react-navigation/bottom-tabs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1925</Words>
  <Application>Microsoft Office PowerPoint</Application>
  <PresentationFormat>Custom</PresentationFormat>
  <Paragraphs>313</Paragraphs>
  <Slides>78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Genty Sans</vt:lpstr>
      <vt:lpstr>Calibri</vt:lpstr>
      <vt:lpstr>Arial</vt:lpstr>
      <vt:lpstr>Montserrat</vt:lpstr>
      <vt:lpstr>Varela Round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13 - MPR</dc:title>
  <cp:lastModifiedBy>Vu Ngoc Cuong</cp:lastModifiedBy>
  <cp:revision>2</cp:revision>
  <dcterms:created xsi:type="dcterms:W3CDTF">2006-08-16T00:00:00Z</dcterms:created>
  <dcterms:modified xsi:type="dcterms:W3CDTF">2024-04-07T08:08:43Z</dcterms:modified>
  <dc:identifier>DAF_x2J2uM0</dc:identifier>
</cp:coreProperties>
</file>